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3"/>
  </p:notesMasterIdLst>
  <p:sldIdLst>
    <p:sldId id="256" r:id="rId2"/>
    <p:sldId id="260" r:id="rId3"/>
    <p:sldId id="273" r:id="rId4"/>
    <p:sldId id="281" r:id="rId5"/>
    <p:sldId id="282" r:id="rId6"/>
    <p:sldId id="288" r:id="rId7"/>
    <p:sldId id="283" r:id="rId8"/>
    <p:sldId id="285" r:id="rId9"/>
    <p:sldId id="284" r:id="rId10"/>
    <p:sldId id="286" r:id="rId11"/>
    <p:sldId id="287" r:id="rId12"/>
    <p:sldId id="289" r:id="rId13"/>
    <p:sldId id="290" r:id="rId14"/>
    <p:sldId id="291" r:id="rId15"/>
    <p:sldId id="293" r:id="rId16"/>
    <p:sldId id="292" r:id="rId17"/>
    <p:sldId id="280" r:id="rId18"/>
    <p:sldId id="294" r:id="rId19"/>
    <p:sldId id="263" r:id="rId20"/>
    <p:sldId id="266" r:id="rId21"/>
    <p:sldId id="264" r:id="rId22"/>
  </p:sldIdLst>
  <p:sldSz cx="9144000" cy="5143500" type="screen16x9"/>
  <p:notesSz cx="6858000" cy="9144000"/>
  <p:embeddedFontLst>
    <p:embeddedFont>
      <p:font typeface="IBM Plex Mono" panose="020B0509050203000203" pitchFamily="49" charset="0"/>
      <p:regular r:id="rId24"/>
      <p:bold r:id="rId25"/>
      <p:italic r:id="rId26"/>
      <p:boldItalic r:id="rId27"/>
    </p:embeddedFont>
    <p:embeddedFont>
      <p:font typeface="Poppins" panose="00000500000000000000" pitchFamily="2" charset="0"/>
      <p:regular r:id="rId28"/>
      <p:bold r:id="rId29"/>
      <p:italic r:id="rId30"/>
      <p:boldItalic r:id="rId31"/>
    </p:embeddedFont>
    <p:embeddedFont>
      <p:font typeface="SF Pro Display" panose="00000500000000000000" pitchFamily="50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A7"/>
    <a:srgbClr val="0C0A9E"/>
    <a:srgbClr val="F5F8FF"/>
    <a:srgbClr val="E0E6FD"/>
    <a:srgbClr val="3A85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BB0BED-4147-4EF9-B4D6-325E287E27DD}">
  <a:tblStyle styleId="{AABB0BED-4147-4EF9-B4D6-325E287E27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44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d1bf8d60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d1bf8d60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g24e6b4d5c31_0_1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8" name="Google Shape;2078;g24e6b4d5c31_0_1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g24ef22aa1ac_0_1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5" name="Google Shape;2225;g24ef22aa1ac_0_1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g24ed99bf1a4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8" name="Google Shape;1758;g24ed99bf1a4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4e6b4d5c3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4e6b4d5c3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g24ed99bf1a4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8" name="Google Shape;1758;g24ed99bf1a4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g24ed99bf1a4_0_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" name="Google Shape;1731;g24ed99bf1a4_0_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255180" y="-2900775"/>
            <a:ext cx="10039930" cy="6871129"/>
            <a:chOff x="-3102780" y="-2727750"/>
            <a:chExt cx="10039930" cy="6871129"/>
          </a:xfrm>
        </p:grpSpPr>
        <p:grpSp>
          <p:nvGrpSpPr>
            <p:cNvPr id="10" name="Google Shape;10;p2"/>
            <p:cNvGrpSpPr/>
            <p:nvPr/>
          </p:nvGrpSpPr>
          <p:grpSpPr>
            <a:xfrm rot="-7778255">
              <a:off x="-2414440" y="-1445047"/>
              <a:ext cx="5355679" cy="4305724"/>
              <a:chOff x="7103825" y="-713112"/>
              <a:chExt cx="3785226" cy="3043150"/>
            </a:xfrm>
          </p:grpSpPr>
          <p:sp>
            <p:nvSpPr>
              <p:cNvPr id="11" name="Google Shape;11;p2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pic>
            <p:nvPicPr>
              <p:cNvPr id="12" name="Google Shape;12;p2"/>
              <p:cNvPicPr preferRelativeResize="0"/>
              <p:nvPr/>
            </p:nvPicPr>
            <p:blipFill rotWithShape="1">
              <a:blip r:embed="rId2">
                <a:alphaModFix/>
              </a:blip>
              <a:srcRect t="17657" b="17663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3" name="Google Shape;13;p2"/>
            <p:cNvSpPr/>
            <p:nvPr/>
          </p:nvSpPr>
          <p:spPr>
            <a:xfrm>
              <a:off x="-289323" y="-166742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 rot="2700000">
              <a:off x="917817" y="-2200499"/>
              <a:ext cx="3153371" cy="5119296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201475" y="-361175"/>
              <a:ext cx="7138625" cy="819350"/>
            </a:xfrm>
            <a:custGeom>
              <a:avLst/>
              <a:gdLst/>
              <a:ahLst/>
              <a:cxnLst/>
              <a:rect l="l" t="t" r="r" b="b"/>
              <a:pathLst>
                <a:path w="285545" h="32774" extrusionOk="0">
                  <a:moveTo>
                    <a:pt x="0" y="32774"/>
                  </a:moveTo>
                  <a:lnTo>
                    <a:pt x="188861" y="32774"/>
                  </a:lnTo>
                  <a:lnTo>
                    <a:pt x="221636" y="0"/>
                  </a:lnTo>
                  <a:lnTo>
                    <a:pt x="285545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" name="Google Shape;16;p2"/>
            <p:cNvSpPr/>
            <p:nvPr/>
          </p:nvSpPr>
          <p:spPr>
            <a:xfrm rot="5400000">
              <a:off x="1110859" y="-1245788"/>
              <a:ext cx="577450" cy="3045475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 rot="5400000">
              <a:off x="654013" y="-781254"/>
              <a:ext cx="687411" cy="2731351"/>
            </a:xfrm>
            <a:custGeom>
              <a:avLst/>
              <a:gdLst/>
              <a:ahLst/>
              <a:cxnLst/>
              <a:rect l="l" t="t" r="r" b="b"/>
              <a:pathLst>
                <a:path w="16760" h="43180" extrusionOk="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8" name="Google Shape;18;p2"/>
            <p:cNvGrpSpPr/>
            <p:nvPr/>
          </p:nvGrpSpPr>
          <p:grpSpPr>
            <a:xfrm flipH="1">
              <a:off x="4446909" y="391151"/>
              <a:ext cx="134044" cy="134013"/>
              <a:chOff x="1101075" y="2142375"/>
              <a:chExt cx="439200" cy="4391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 flipH="1">
              <a:off x="1373609" y="694563"/>
              <a:ext cx="134044" cy="134013"/>
              <a:chOff x="1101075" y="2142375"/>
              <a:chExt cx="439200" cy="43910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 flipH="1">
              <a:off x="1086834" y="957463"/>
              <a:ext cx="134044" cy="134013"/>
              <a:chOff x="1101075" y="2142375"/>
              <a:chExt cx="439200" cy="439100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 flipH="1">
              <a:off x="277709" y="957463"/>
              <a:ext cx="134044" cy="134013"/>
              <a:chOff x="1101075" y="2142375"/>
              <a:chExt cx="439200" cy="439100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 flipH="1">
              <a:off x="277709" y="640813"/>
              <a:ext cx="134044" cy="134013"/>
              <a:chOff x="1101075" y="2142375"/>
              <a:chExt cx="439200" cy="439100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33" name="Google Shape;33;p2"/>
          <p:cNvGrpSpPr/>
          <p:nvPr/>
        </p:nvGrpSpPr>
        <p:grpSpPr>
          <a:xfrm>
            <a:off x="6385735" y="3039700"/>
            <a:ext cx="3920501" cy="3213899"/>
            <a:chOff x="6309535" y="2842975"/>
            <a:chExt cx="3920501" cy="3213899"/>
          </a:xfrm>
        </p:grpSpPr>
        <p:pic>
          <p:nvPicPr>
            <p:cNvPr id="34" name="Google Shape;34;p2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>
              <a:off x="6309535" y="3064650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10800000">
              <a:off x="7535449" y="2941132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7694795" y="2941747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280400" y="3719575"/>
              <a:ext cx="582050" cy="582425"/>
              <a:chOff x="959750" y="3039275"/>
              <a:chExt cx="582050" cy="582425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430775" y="2842975"/>
              <a:ext cx="480893" cy="475828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6" name="Google Shape;46;p2"/>
            <p:cNvGrpSpPr/>
            <p:nvPr/>
          </p:nvGrpSpPr>
          <p:grpSpPr>
            <a:xfrm>
              <a:off x="8337812" y="3492483"/>
              <a:ext cx="699928" cy="1651024"/>
              <a:chOff x="8337812" y="3492483"/>
              <a:chExt cx="699928" cy="1651024"/>
            </a:xfrm>
          </p:grpSpPr>
          <p:sp>
            <p:nvSpPr>
              <p:cNvPr id="47" name="Google Shape;47;p2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avLst/>
                <a:gdLst/>
                <a:ahLst/>
                <a:cxnLst/>
                <a:rect l="l" t="t" r="r" b="b"/>
                <a:pathLst>
                  <a:path w="11779" h="24714" extrusionOk="0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0" name="Google Shape;50;p2"/>
            <p:cNvGrpSpPr/>
            <p:nvPr/>
          </p:nvGrpSpPr>
          <p:grpSpPr>
            <a:xfrm>
              <a:off x="7945225" y="4302000"/>
              <a:ext cx="904666" cy="726121"/>
              <a:chOff x="7945225" y="4302000"/>
              <a:chExt cx="904666" cy="726121"/>
            </a:xfrm>
          </p:grpSpPr>
          <p:sp>
            <p:nvSpPr>
              <p:cNvPr id="51" name="Google Shape;51;p2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096850" y="816324"/>
            <a:ext cx="6974700" cy="23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1096850" y="3456250"/>
            <a:ext cx="4882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6" name="Google Shape;56;p2"/>
          <p:cNvGrpSpPr/>
          <p:nvPr/>
        </p:nvGrpSpPr>
        <p:grpSpPr>
          <a:xfrm>
            <a:off x="-309885" y="3617406"/>
            <a:ext cx="1448824" cy="2238804"/>
            <a:chOff x="-309885" y="3617406"/>
            <a:chExt cx="1448824" cy="2238804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-277007" y="3870159"/>
              <a:ext cx="981772" cy="1986051"/>
              <a:chOff x="-293545" y="3454371"/>
              <a:chExt cx="981772" cy="1986051"/>
            </a:xfrm>
          </p:grpSpPr>
          <p:sp>
            <p:nvSpPr>
              <p:cNvPr id="58" name="Google Shape;58;p2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60" name="Google Shape;60;p2"/>
            <p:cNvGrpSpPr/>
            <p:nvPr/>
          </p:nvGrpSpPr>
          <p:grpSpPr>
            <a:xfrm>
              <a:off x="363249" y="4906873"/>
              <a:ext cx="699940" cy="478601"/>
              <a:chOff x="39722" y="4349021"/>
              <a:chExt cx="1061964" cy="726143"/>
            </a:xfrm>
          </p:grpSpPr>
          <p:grpSp>
            <p:nvGrpSpPr>
              <p:cNvPr id="61" name="Google Shape;61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63" name="Google Shape;63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69" name="Google Shape;69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 rot="-5400000">
              <a:off x="-461873" y="3769393"/>
              <a:ext cx="1351491" cy="1047516"/>
              <a:chOff x="-2460210" y="2758493"/>
              <a:chExt cx="1351491" cy="1047516"/>
            </a:xfrm>
          </p:grpSpPr>
          <p:sp>
            <p:nvSpPr>
              <p:cNvPr id="71" name="Google Shape;71;p2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5" name="Google Shape;75;p2"/>
            <p:cNvGrpSpPr/>
            <p:nvPr/>
          </p:nvGrpSpPr>
          <p:grpSpPr>
            <a:xfrm>
              <a:off x="438999" y="4567398"/>
              <a:ext cx="699940" cy="478601"/>
              <a:chOff x="39722" y="4349021"/>
              <a:chExt cx="1061964" cy="726143"/>
            </a:xfrm>
          </p:grpSpPr>
          <p:grpSp>
            <p:nvGrpSpPr>
              <p:cNvPr id="76" name="Google Shape;7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77" name="Google Shape;7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78" name="Google Shape;7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84" name="Google Shape;8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5" name="Google Shape;85;p2"/>
            <p:cNvGrpSpPr/>
            <p:nvPr/>
          </p:nvGrpSpPr>
          <p:grpSpPr>
            <a:xfrm>
              <a:off x="-65076" y="4623886"/>
              <a:ext cx="699940" cy="478601"/>
              <a:chOff x="39722" y="4349021"/>
              <a:chExt cx="1061964" cy="726143"/>
            </a:xfrm>
          </p:grpSpPr>
          <p:grpSp>
            <p:nvGrpSpPr>
              <p:cNvPr id="86" name="Google Shape;8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87" name="Google Shape;8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88" name="Google Shape;8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94" name="Google Shape;9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9" name="Google Shape;1379;p31"/>
          <p:cNvGrpSpPr/>
          <p:nvPr/>
        </p:nvGrpSpPr>
        <p:grpSpPr>
          <a:xfrm>
            <a:off x="8332551" y="-7"/>
            <a:ext cx="2386151" cy="3293873"/>
            <a:chOff x="8256351" y="-7"/>
            <a:chExt cx="2386151" cy="3293873"/>
          </a:xfrm>
        </p:grpSpPr>
        <p:pic>
          <p:nvPicPr>
            <p:cNvPr id="1380" name="Google Shape;1380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7886227" y="537590"/>
              <a:ext cx="3126400" cy="2386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81" name="Google Shape;1381;p31"/>
            <p:cNvGrpSpPr/>
            <p:nvPr/>
          </p:nvGrpSpPr>
          <p:grpSpPr>
            <a:xfrm rot="10800000">
              <a:off x="8452444" y="-7"/>
              <a:ext cx="325154" cy="1788670"/>
              <a:chOff x="8869019" y="-622132"/>
              <a:chExt cx="325154" cy="1788670"/>
            </a:xfrm>
          </p:grpSpPr>
          <p:sp>
            <p:nvSpPr>
              <p:cNvPr id="1382" name="Google Shape;1382;p31"/>
              <p:cNvSpPr/>
              <p:nvPr/>
            </p:nvSpPr>
            <p:spPr>
              <a:xfrm rot="10800000">
                <a:off x="8869019" y="-622132"/>
                <a:ext cx="246869" cy="1703243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383" name="Google Shape;1383;p31"/>
              <p:cNvGrpSpPr/>
              <p:nvPr/>
            </p:nvGrpSpPr>
            <p:grpSpPr>
              <a:xfrm rot="1800062">
                <a:off x="9035610" y="1007995"/>
                <a:ext cx="134040" cy="134009"/>
                <a:chOff x="1101075" y="2142375"/>
                <a:chExt cx="439200" cy="439100"/>
              </a:xfrm>
            </p:grpSpPr>
            <p:sp>
              <p:nvSpPr>
                <p:cNvPr id="1384" name="Google Shape;1384;p31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85" name="Google Shape;1385;p31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</p:grpSp>
      <p:grpSp>
        <p:nvGrpSpPr>
          <p:cNvPr id="1386" name="Google Shape;1386;p31"/>
          <p:cNvGrpSpPr/>
          <p:nvPr/>
        </p:nvGrpSpPr>
        <p:grpSpPr>
          <a:xfrm>
            <a:off x="-213525" y="171225"/>
            <a:ext cx="439200" cy="439100"/>
            <a:chOff x="1101075" y="2142375"/>
            <a:chExt cx="439200" cy="439100"/>
          </a:xfrm>
        </p:grpSpPr>
        <p:sp>
          <p:nvSpPr>
            <p:cNvPr id="1387" name="Google Shape;1387;p31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8" name="Google Shape;1388;p31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89" name="Google Shape;1389;p31"/>
          <p:cNvGrpSpPr/>
          <p:nvPr/>
        </p:nvGrpSpPr>
        <p:grpSpPr>
          <a:xfrm>
            <a:off x="-1262974" y="3161328"/>
            <a:ext cx="4822591" cy="2934500"/>
            <a:chOff x="-1186774" y="3161328"/>
            <a:chExt cx="4822591" cy="2934500"/>
          </a:xfrm>
        </p:grpSpPr>
        <p:pic>
          <p:nvPicPr>
            <p:cNvPr id="1390" name="Google Shape;1390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-1534175" y="3508728"/>
              <a:ext cx="2934500" cy="2239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1" name="Google Shape;1391;p31"/>
            <p:cNvSpPr/>
            <p:nvPr/>
          </p:nvSpPr>
          <p:spPr>
            <a:xfrm rot="-5400000">
              <a:off x="-184180" y="3596444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9900FF">
                    <a:alpha val="28627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92" name="Google Shape;1392;p31"/>
            <p:cNvGrpSpPr/>
            <p:nvPr/>
          </p:nvGrpSpPr>
          <p:grpSpPr>
            <a:xfrm>
              <a:off x="58899" y="4608583"/>
              <a:ext cx="604346" cy="657081"/>
              <a:chOff x="58899" y="4608583"/>
              <a:chExt cx="604346" cy="657081"/>
            </a:xfrm>
          </p:grpSpPr>
          <p:grpSp>
            <p:nvGrpSpPr>
              <p:cNvPr id="1393" name="Google Shape;1393;p31"/>
              <p:cNvGrpSpPr/>
              <p:nvPr/>
            </p:nvGrpSpPr>
            <p:grpSpPr>
              <a:xfrm rot="10800000">
                <a:off x="58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394" name="Google Shape;1394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95" name="Google Shape;1395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96" name="Google Shape;1396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97" name="Google Shape;1397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98" name="Google Shape;1398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99" name="Google Shape;1399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0" name="Google Shape;1400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401" name="Google Shape;1401;p31"/>
              <p:cNvGrpSpPr/>
              <p:nvPr/>
            </p:nvGrpSpPr>
            <p:grpSpPr>
              <a:xfrm rot="10800000">
                <a:off x="334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402" name="Google Shape;1402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3" name="Google Shape;1403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4" name="Google Shape;1404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5" name="Google Shape;1405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6" name="Google Shape;1406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7" name="Google Shape;1407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8" name="Google Shape;1408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409" name="Google Shape;1409;p31"/>
              <p:cNvGrpSpPr/>
              <p:nvPr/>
            </p:nvGrpSpPr>
            <p:grpSpPr>
              <a:xfrm rot="10800000">
                <a:off x="282574" y="4937133"/>
                <a:ext cx="328346" cy="328531"/>
                <a:chOff x="3678700" y="407275"/>
                <a:chExt cx="708100" cy="708500"/>
              </a:xfrm>
            </p:grpSpPr>
            <p:sp>
              <p:nvSpPr>
                <p:cNvPr id="1410" name="Google Shape;1410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1" name="Google Shape;1411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2" name="Google Shape;1412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3" name="Google Shape;1413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4" name="Google Shape;1414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5" name="Google Shape;1415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6" name="Google Shape;1416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grpSp>
          <p:nvGrpSpPr>
            <p:cNvPr id="1417" name="Google Shape;1417;p31"/>
            <p:cNvGrpSpPr/>
            <p:nvPr/>
          </p:nvGrpSpPr>
          <p:grpSpPr>
            <a:xfrm>
              <a:off x="-923150" y="4796551"/>
              <a:ext cx="4558967" cy="134100"/>
              <a:chOff x="796100" y="3019701"/>
              <a:chExt cx="4558967" cy="134100"/>
            </a:xfrm>
          </p:grpSpPr>
          <p:sp>
            <p:nvSpPr>
              <p:cNvPr id="1418" name="Google Shape;1418;p31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1419" name="Google Shape;1419;p31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420" name="Google Shape;1420;p31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52;p6"/>
          <p:cNvGrpSpPr/>
          <p:nvPr/>
        </p:nvGrpSpPr>
        <p:grpSpPr>
          <a:xfrm rot="-8100000">
            <a:off x="-1629951" y="-1138306"/>
            <a:ext cx="3785189" cy="3043121"/>
            <a:chOff x="7103825" y="-713112"/>
            <a:chExt cx="3785226" cy="3043150"/>
          </a:xfrm>
        </p:grpSpPr>
        <p:sp>
          <p:nvSpPr>
            <p:cNvPr id="253" name="Google Shape;253;p6"/>
            <p:cNvSpPr/>
            <p:nvPr/>
          </p:nvSpPr>
          <p:spPr>
            <a:xfrm rot="-3600017">
              <a:off x="7761095" y="-21"/>
              <a:ext cx="2152450" cy="1864030"/>
            </a:xfrm>
            <a:custGeom>
              <a:avLst/>
              <a:gdLst/>
              <a:ahLst/>
              <a:cxnLst/>
              <a:rect l="l" t="t" r="r" b="b"/>
              <a:pathLst>
                <a:path w="51285" h="44413" extrusionOk="0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254" name="Google Shape;254;p6"/>
            <p:cNvPicPr preferRelativeResize="0"/>
            <p:nvPr/>
          </p:nvPicPr>
          <p:blipFill rotWithShape="1">
            <a:blip r:embed="rId2">
              <a:alphaModFix/>
            </a:blip>
            <a:srcRect t="17657" b="17663"/>
            <a:stretch/>
          </p:blipFill>
          <p:spPr>
            <a:xfrm>
              <a:off x="7103825" y="-713112"/>
              <a:ext cx="3785226" cy="28889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5" name="Google Shape;25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6" name="Google Shape;256;p6"/>
          <p:cNvGrpSpPr/>
          <p:nvPr/>
        </p:nvGrpSpPr>
        <p:grpSpPr>
          <a:xfrm>
            <a:off x="8106279" y="-844413"/>
            <a:ext cx="1791132" cy="2767833"/>
            <a:chOff x="8030079" y="-844413"/>
            <a:chExt cx="1791132" cy="2767833"/>
          </a:xfrm>
        </p:grpSpPr>
        <p:grpSp>
          <p:nvGrpSpPr>
            <p:cNvPr id="257" name="Google Shape;257;p6"/>
            <p:cNvGrpSpPr/>
            <p:nvPr/>
          </p:nvGrpSpPr>
          <p:grpSpPr>
            <a:xfrm rot="10800000">
              <a:off x="8566799" y="-844413"/>
              <a:ext cx="1213764" cy="2455355"/>
              <a:chOff x="-293545" y="3454371"/>
              <a:chExt cx="981772" cy="1986051"/>
            </a:xfrm>
          </p:grpSpPr>
          <p:sp>
            <p:nvSpPr>
              <p:cNvPr id="258" name="Google Shape;258;p6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60" name="Google Shape;260;p6"/>
            <p:cNvGrpSpPr/>
            <p:nvPr/>
          </p:nvGrpSpPr>
          <p:grpSpPr>
            <a:xfrm rot="10800000">
              <a:off x="8123728" y="-262212"/>
              <a:ext cx="865288" cy="591661"/>
              <a:chOff x="39722" y="4349021"/>
              <a:chExt cx="1061964" cy="726143"/>
            </a:xfrm>
          </p:grpSpPr>
          <p:grpSp>
            <p:nvGrpSpPr>
              <p:cNvPr id="261" name="Google Shape;261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62" name="Google Shape;262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263" name="Google Shape;263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64" name="Google Shape;264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5" name="Google Shape;265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6" name="Google Shape;266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7" name="Google Shape;267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68" name="Google Shape;268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269" name="Google Shape;269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70" name="Google Shape;270;p6"/>
            <p:cNvGrpSpPr/>
            <p:nvPr/>
          </p:nvGrpSpPr>
          <p:grpSpPr>
            <a:xfrm rot="5400000">
              <a:off x="8338264" y="440474"/>
              <a:ext cx="1670849" cy="1295044"/>
              <a:chOff x="-2460210" y="2758493"/>
              <a:chExt cx="1351491" cy="1047516"/>
            </a:xfrm>
          </p:grpSpPr>
          <p:sp>
            <p:nvSpPr>
              <p:cNvPr id="271" name="Google Shape;271;p6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2" name="Google Shape;272;p6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75" name="Google Shape;275;p6"/>
            <p:cNvGrpSpPr/>
            <p:nvPr/>
          </p:nvGrpSpPr>
          <p:grpSpPr>
            <a:xfrm rot="10800000">
              <a:off x="8030079" y="157481"/>
              <a:ext cx="865288" cy="591661"/>
              <a:chOff x="39722" y="4349021"/>
              <a:chExt cx="1061964" cy="726143"/>
            </a:xfrm>
          </p:grpSpPr>
          <p:grpSp>
            <p:nvGrpSpPr>
              <p:cNvPr id="276" name="Google Shape;276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77" name="Google Shape;277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278" name="Google Shape;278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79" name="Google Shape;279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80" name="Google Shape;280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81" name="Google Shape;281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82" name="Google Shape;282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83" name="Google Shape;283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284" name="Google Shape;284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 rot="10800000">
              <a:off x="8653266" y="87645"/>
              <a:ext cx="865288" cy="591661"/>
              <a:chOff x="39722" y="4349021"/>
              <a:chExt cx="1061964" cy="726143"/>
            </a:xfrm>
          </p:grpSpPr>
          <p:grpSp>
            <p:nvGrpSpPr>
              <p:cNvPr id="286" name="Google Shape;286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87" name="Google Shape;287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288" name="Google Shape;288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89" name="Google Shape;289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90" name="Google Shape;290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91" name="Google Shape;291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92" name="Google Shape;292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93" name="Google Shape;293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294" name="Google Shape;294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95" name="Google Shape;295;p6"/>
          <p:cNvGrpSpPr/>
          <p:nvPr/>
        </p:nvGrpSpPr>
        <p:grpSpPr>
          <a:xfrm>
            <a:off x="-1499000" y="3182553"/>
            <a:ext cx="4558967" cy="3356863"/>
            <a:chOff x="-1422800" y="3106353"/>
            <a:chExt cx="4558967" cy="3356863"/>
          </a:xfrm>
        </p:grpSpPr>
        <p:grpSp>
          <p:nvGrpSpPr>
            <p:cNvPr id="296" name="Google Shape;296;p6"/>
            <p:cNvGrpSpPr/>
            <p:nvPr/>
          </p:nvGrpSpPr>
          <p:grpSpPr>
            <a:xfrm>
              <a:off x="-474664" y="3485331"/>
              <a:ext cx="1472068" cy="2977885"/>
              <a:chOff x="-293545" y="3454371"/>
              <a:chExt cx="981772" cy="1986051"/>
            </a:xfrm>
          </p:grpSpPr>
          <p:sp>
            <p:nvSpPr>
              <p:cNvPr id="297" name="Google Shape;297;p6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8" name="Google Shape;298;p6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99" name="Google Shape;299;p6"/>
            <p:cNvGrpSpPr/>
            <p:nvPr/>
          </p:nvGrpSpPr>
          <p:grpSpPr>
            <a:xfrm>
              <a:off x="485337" y="5039978"/>
              <a:ext cx="1049539" cy="717647"/>
              <a:chOff x="39722" y="4349021"/>
              <a:chExt cx="1061964" cy="726143"/>
            </a:xfrm>
          </p:grpSpPr>
          <p:grpSp>
            <p:nvGrpSpPr>
              <p:cNvPr id="300" name="Google Shape;300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01" name="Google Shape;301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302" name="Google Shape;302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03" name="Google Shape;303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04" name="Google Shape;304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05" name="Google Shape;305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06" name="Google Shape;306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07" name="Google Shape;307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308" name="Google Shape;308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09" name="Google Shape;309;p6"/>
            <p:cNvGrpSpPr/>
            <p:nvPr/>
          </p:nvGrpSpPr>
          <p:grpSpPr>
            <a:xfrm rot="5400000">
              <a:off x="-645364" y="3334243"/>
              <a:ext cx="2026426" cy="1570646"/>
              <a:chOff x="-2460210" y="2758493"/>
              <a:chExt cx="1351491" cy="1047516"/>
            </a:xfrm>
          </p:grpSpPr>
          <p:sp>
            <p:nvSpPr>
              <p:cNvPr id="310" name="Google Shape;310;p6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1" name="Google Shape;311;p6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2" name="Google Shape;312;p6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3" name="Google Shape;313;p6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14" name="Google Shape;314;p6"/>
            <p:cNvGrpSpPr/>
            <p:nvPr/>
          </p:nvGrpSpPr>
          <p:grpSpPr>
            <a:xfrm>
              <a:off x="598917" y="4530969"/>
              <a:ext cx="1049539" cy="717647"/>
              <a:chOff x="39722" y="4349021"/>
              <a:chExt cx="1061964" cy="726143"/>
            </a:xfrm>
          </p:grpSpPr>
          <p:grpSp>
            <p:nvGrpSpPr>
              <p:cNvPr id="315" name="Google Shape;315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16" name="Google Shape;316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317" name="Google Shape;317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18" name="Google Shape;318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19" name="Google Shape;319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20" name="Google Shape;320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21" name="Google Shape;321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22" name="Google Shape;322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323" name="Google Shape;323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24" name="Google Shape;324;p6"/>
            <p:cNvGrpSpPr/>
            <p:nvPr/>
          </p:nvGrpSpPr>
          <p:grpSpPr>
            <a:xfrm>
              <a:off x="-156893" y="4615667"/>
              <a:ext cx="1049539" cy="717647"/>
              <a:chOff x="39722" y="4349021"/>
              <a:chExt cx="1061964" cy="726143"/>
            </a:xfrm>
          </p:grpSpPr>
          <p:grpSp>
            <p:nvGrpSpPr>
              <p:cNvPr id="325" name="Google Shape;325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26" name="Google Shape;326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327" name="Google Shape;327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28" name="Google Shape;328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29" name="Google Shape;329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30" name="Google Shape;330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31" name="Google Shape;331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332" name="Google Shape;332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333" name="Google Shape;333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34" name="Google Shape;334;p6"/>
            <p:cNvGrpSpPr/>
            <p:nvPr/>
          </p:nvGrpSpPr>
          <p:grpSpPr>
            <a:xfrm>
              <a:off x="-1422800" y="4822751"/>
              <a:ext cx="4558967" cy="134100"/>
              <a:chOff x="796100" y="3019701"/>
              <a:chExt cx="4558967" cy="134100"/>
            </a:xfrm>
          </p:grpSpPr>
          <p:sp>
            <p:nvSpPr>
              <p:cNvPr id="335" name="Google Shape;335;p6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336" name="Google Shape;336;p6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37" name="Google Shape;337;p6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49" name="Google Shape;549;p15"/>
          <p:cNvGrpSpPr/>
          <p:nvPr/>
        </p:nvGrpSpPr>
        <p:grpSpPr>
          <a:xfrm>
            <a:off x="4967675" y="4931713"/>
            <a:ext cx="439200" cy="439100"/>
            <a:chOff x="1101075" y="2142375"/>
            <a:chExt cx="439200" cy="439100"/>
          </a:xfrm>
        </p:grpSpPr>
        <p:sp>
          <p:nvSpPr>
            <p:cNvPr id="550" name="Google Shape;550;p15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1" name="Google Shape;551;p15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52" name="Google Shape;552;p15"/>
          <p:cNvGrpSpPr/>
          <p:nvPr/>
        </p:nvGrpSpPr>
        <p:grpSpPr>
          <a:xfrm>
            <a:off x="2176605" y="-3695660"/>
            <a:ext cx="7317722" cy="6983297"/>
            <a:chOff x="2100405" y="-3619460"/>
            <a:chExt cx="7317722" cy="6983297"/>
          </a:xfrm>
        </p:grpSpPr>
        <p:sp>
          <p:nvSpPr>
            <p:cNvPr id="553" name="Google Shape;553;p15"/>
            <p:cNvSpPr/>
            <p:nvPr/>
          </p:nvSpPr>
          <p:spPr>
            <a:xfrm rot="8100000" flipH="1">
              <a:off x="3778999" y="-2106462"/>
              <a:ext cx="4006334" cy="4749375"/>
            </a:xfrm>
            <a:custGeom>
              <a:avLst/>
              <a:gdLst/>
              <a:ahLst/>
              <a:cxnLst/>
              <a:rect l="l" t="t" r="r" b="b"/>
              <a:pathLst>
                <a:path w="97678" h="115794" extrusionOk="0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54" name="Google Shape;554;p15"/>
            <p:cNvGrpSpPr/>
            <p:nvPr/>
          </p:nvGrpSpPr>
          <p:grpSpPr>
            <a:xfrm rot="2700000">
              <a:off x="7787417" y="120497"/>
              <a:ext cx="582044" cy="582419"/>
              <a:chOff x="959750" y="3039275"/>
              <a:chExt cx="582050" cy="582425"/>
            </a:xfrm>
          </p:grpSpPr>
          <p:sp>
            <p:nvSpPr>
              <p:cNvPr id="555" name="Google Shape;555;p15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6" name="Google Shape;556;p15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7" name="Google Shape;557;p15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8" name="Google Shape;558;p15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9" name="Google Shape;559;p15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0" name="Google Shape;560;p15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1" name="Google Shape;561;p15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62" name="Google Shape;562;p15"/>
            <p:cNvGrpSpPr/>
            <p:nvPr/>
          </p:nvGrpSpPr>
          <p:grpSpPr>
            <a:xfrm rot="2700000">
              <a:off x="8310742" y="-75303"/>
              <a:ext cx="582044" cy="582419"/>
              <a:chOff x="959750" y="3039275"/>
              <a:chExt cx="582050" cy="582425"/>
            </a:xfrm>
          </p:grpSpPr>
          <p:sp>
            <p:nvSpPr>
              <p:cNvPr id="563" name="Google Shape;563;p15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4" name="Google Shape;564;p15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5" name="Google Shape;565;p15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6" name="Google Shape;566;p15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7" name="Google Shape;567;p15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8" name="Google Shape;568;p15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9" name="Google Shape;569;p15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570" name="Google Shape;570;p15"/>
            <p:cNvSpPr/>
            <p:nvPr/>
          </p:nvSpPr>
          <p:spPr>
            <a:xfrm rot="5400000">
              <a:off x="8142048" y="-575660"/>
              <a:ext cx="577450" cy="1974708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1" name="Google Shape;571;p15"/>
            <p:cNvSpPr/>
            <p:nvPr/>
          </p:nvSpPr>
          <p:spPr>
            <a:xfrm rot="10800000">
              <a:off x="8365398" y="-290023"/>
              <a:ext cx="577450" cy="1974708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2" name="Google Shape;572;p15"/>
            <p:cNvSpPr/>
            <p:nvPr/>
          </p:nvSpPr>
          <p:spPr>
            <a:xfrm rot="10800000">
              <a:off x="8490148" y="2"/>
              <a:ext cx="577450" cy="1974708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3" name="Google Shape;573;p15"/>
            <p:cNvSpPr/>
            <p:nvPr/>
          </p:nvSpPr>
          <p:spPr>
            <a:xfrm rot="-2700000" flipH="1">
              <a:off x="3192849" y="-2898537"/>
              <a:ext cx="4006334" cy="4749375"/>
            </a:xfrm>
            <a:custGeom>
              <a:avLst/>
              <a:gdLst/>
              <a:ahLst/>
              <a:cxnLst/>
              <a:rect l="l" t="t" r="r" b="b"/>
              <a:pathLst>
                <a:path w="97678" h="115794" extrusionOk="0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74" name="Google Shape;574;p15"/>
          <p:cNvGrpSpPr/>
          <p:nvPr/>
        </p:nvGrpSpPr>
        <p:grpSpPr>
          <a:xfrm>
            <a:off x="-2424242" y="2074146"/>
            <a:ext cx="6274943" cy="6257753"/>
            <a:chOff x="-2447692" y="2022396"/>
            <a:chExt cx="6274943" cy="6257753"/>
          </a:xfrm>
        </p:grpSpPr>
        <p:grpSp>
          <p:nvGrpSpPr>
            <p:cNvPr id="575" name="Google Shape;575;p15"/>
            <p:cNvGrpSpPr/>
            <p:nvPr/>
          </p:nvGrpSpPr>
          <p:grpSpPr>
            <a:xfrm rot="10800000" flipH="1">
              <a:off x="-25334" y="4406387"/>
              <a:ext cx="1538562" cy="971589"/>
              <a:chOff x="-191059" y="95963"/>
              <a:chExt cx="1538562" cy="971589"/>
            </a:xfrm>
          </p:grpSpPr>
          <p:grpSp>
            <p:nvGrpSpPr>
              <p:cNvPr id="576" name="Google Shape;576;p15"/>
              <p:cNvGrpSpPr/>
              <p:nvPr/>
            </p:nvGrpSpPr>
            <p:grpSpPr>
              <a:xfrm>
                <a:off x="-191059" y="201619"/>
                <a:ext cx="904284" cy="865933"/>
                <a:chOff x="2038491" y="-937756"/>
                <a:chExt cx="904284" cy="865933"/>
              </a:xfrm>
            </p:grpSpPr>
            <p:grpSp>
              <p:nvGrpSpPr>
                <p:cNvPr id="577" name="Google Shape;577;p15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578" name="Google Shape;578;p15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79" name="Google Shape;579;p15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80" name="Google Shape;580;p15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81" name="Google Shape;581;p15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82" name="Google Shape;582;p15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  <p:sp>
              <p:nvSpPr>
                <p:cNvPr id="583" name="Google Shape;583;p15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584" name="Google Shape;584;p15"/>
              <p:cNvGrpSpPr/>
              <p:nvPr/>
            </p:nvGrpSpPr>
            <p:grpSpPr>
              <a:xfrm>
                <a:off x="584533" y="95963"/>
                <a:ext cx="473483" cy="453403"/>
                <a:chOff x="2038491" y="-937756"/>
                <a:chExt cx="904284" cy="865933"/>
              </a:xfrm>
            </p:grpSpPr>
            <p:grpSp>
              <p:nvGrpSpPr>
                <p:cNvPr id="585" name="Google Shape;585;p15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586" name="Google Shape;586;p15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87" name="Google Shape;587;p15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88" name="Google Shape;588;p15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89" name="Google Shape;589;p15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90" name="Google Shape;590;p15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  <p:sp>
              <p:nvSpPr>
                <p:cNvPr id="591" name="Google Shape;591;p15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592" name="Google Shape;592;p15"/>
              <p:cNvGrpSpPr/>
              <p:nvPr/>
            </p:nvGrpSpPr>
            <p:grpSpPr>
              <a:xfrm>
                <a:off x="530445" y="481913"/>
                <a:ext cx="473483" cy="453403"/>
                <a:chOff x="2038491" y="-937756"/>
                <a:chExt cx="904284" cy="865933"/>
              </a:xfrm>
            </p:grpSpPr>
            <p:grpSp>
              <p:nvGrpSpPr>
                <p:cNvPr id="593" name="Google Shape;593;p15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594" name="Google Shape;594;p15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95" name="Google Shape;595;p15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96" name="Google Shape;596;p15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97" name="Google Shape;597;p15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598" name="Google Shape;598;p15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  <p:sp>
              <p:nvSpPr>
                <p:cNvPr id="599" name="Google Shape;599;p15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600" name="Google Shape;600;p15"/>
              <p:cNvGrpSpPr/>
              <p:nvPr/>
            </p:nvGrpSpPr>
            <p:grpSpPr>
              <a:xfrm>
                <a:off x="874020" y="312788"/>
                <a:ext cx="473483" cy="453403"/>
                <a:chOff x="2038491" y="-937756"/>
                <a:chExt cx="904284" cy="865933"/>
              </a:xfrm>
            </p:grpSpPr>
            <p:grpSp>
              <p:nvGrpSpPr>
                <p:cNvPr id="601" name="Google Shape;601;p15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602" name="Google Shape;602;p15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03" name="Google Shape;603;p15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04" name="Google Shape;604;p15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05" name="Google Shape;605;p15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06" name="Google Shape;606;p15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  <p:sp>
              <p:nvSpPr>
                <p:cNvPr id="607" name="Google Shape;607;p15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grpSp>
          <p:nvGrpSpPr>
            <p:cNvPr id="608" name="Google Shape;608;p15"/>
            <p:cNvGrpSpPr/>
            <p:nvPr/>
          </p:nvGrpSpPr>
          <p:grpSpPr>
            <a:xfrm rot="-3320950" flipH="1">
              <a:off x="-1885521" y="3185658"/>
              <a:ext cx="4889863" cy="3931229"/>
              <a:chOff x="7103825" y="-713112"/>
              <a:chExt cx="3785226" cy="3043150"/>
            </a:xfrm>
          </p:grpSpPr>
          <p:sp>
            <p:nvSpPr>
              <p:cNvPr id="609" name="Google Shape;609;p15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pic>
            <p:nvPicPr>
              <p:cNvPr id="610" name="Google Shape;610;p15"/>
              <p:cNvPicPr preferRelativeResize="0"/>
              <p:nvPr/>
            </p:nvPicPr>
            <p:blipFill rotWithShape="1">
              <a:blip r:embed="rId2">
                <a:alphaModFix/>
              </a:blip>
              <a:srcRect t="17657" b="17663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11" name="Google Shape;611;p15"/>
            <p:cNvSpPr/>
            <p:nvPr/>
          </p:nvSpPr>
          <p:spPr>
            <a:xfrm rot="-2700000" flipH="1">
              <a:off x="249333" y="3270782"/>
              <a:ext cx="2925242" cy="3057723"/>
            </a:xfrm>
            <a:custGeom>
              <a:avLst/>
              <a:gdLst/>
              <a:ahLst/>
              <a:cxnLst/>
              <a:rect l="l" t="t" r="r" b="b"/>
              <a:pathLst>
                <a:path w="71320" h="74550" extrusionOk="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612" name="Google Shape;612;p15"/>
            <p:cNvGrpSpPr/>
            <p:nvPr/>
          </p:nvGrpSpPr>
          <p:grpSpPr>
            <a:xfrm rot="5400000">
              <a:off x="1987130" y="4230949"/>
              <a:ext cx="88142" cy="1137387"/>
              <a:chOff x="3054755" y="4367024"/>
              <a:chExt cx="88142" cy="1137387"/>
            </a:xfrm>
          </p:grpSpPr>
          <p:sp>
            <p:nvSpPr>
              <p:cNvPr id="613" name="Google Shape;613;p15"/>
              <p:cNvSpPr/>
              <p:nvPr/>
            </p:nvSpPr>
            <p:spPr>
              <a:xfrm>
                <a:off x="3054755" y="4367024"/>
                <a:ext cx="12551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7731" extrusionOk="0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14" name="Google Shape;614;p15"/>
              <p:cNvSpPr/>
              <p:nvPr/>
            </p:nvSpPr>
            <p:spPr>
              <a:xfrm>
                <a:off x="3130388" y="4367024"/>
                <a:ext cx="12510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7731" extrusionOk="0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1" name="Google Shape;761;p19"/>
          <p:cNvSpPr txBox="1">
            <a:spLocks noGrp="1"/>
          </p:cNvSpPr>
          <p:nvPr>
            <p:ph type="subTitle" idx="1"/>
          </p:nvPr>
        </p:nvSpPr>
        <p:spPr>
          <a:xfrm>
            <a:off x="4881006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9"/>
          <p:cNvSpPr txBox="1">
            <a:spLocks noGrp="1"/>
          </p:cNvSpPr>
          <p:nvPr>
            <p:ph type="subTitle" idx="2"/>
          </p:nvPr>
        </p:nvSpPr>
        <p:spPr>
          <a:xfrm>
            <a:off x="720000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63" name="Google Shape;763;p19"/>
          <p:cNvGrpSpPr/>
          <p:nvPr/>
        </p:nvGrpSpPr>
        <p:grpSpPr>
          <a:xfrm>
            <a:off x="-96329" y="4888563"/>
            <a:ext cx="1590408" cy="88125"/>
            <a:chOff x="124624" y="4953514"/>
            <a:chExt cx="1137387" cy="88142"/>
          </a:xfrm>
        </p:grpSpPr>
        <p:sp>
          <p:nvSpPr>
            <p:cNvPr id="764" name="Google Shape;764;p19"/>
            <p:cNvSpPr/>
            <p:nvPr/>
          </p:nvSpPr>
          <p:spPr>
            <a:xfrm rot="5400000">
              <a:off x="687043" y="4391096"/>
              <a:ext cx="12551" cy="1137387"/>
            </a:xfrm>
            <a:custGeom>
              <a:avLst/>
              <a:gdLst/>
              <a:ahLst/>
              <a:cxnLst/>
              <a:rect l="l" t="t" r="r" b="b"/>
              <a:pathLst>
                <a:path w="306" h="27731" extrusionOk="0">
                  <a:moveTo>
                    <a:pt x="1" y="1"/>
                  </a:moveTo>
                  <a:lnTo>
                    <a:pt x="1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19"/>
            <p:cNvSpPr/>
            <p:nvPr/>
          </p:nvSpPr>
          <p:spPr>
            <a:xfrm rot="5400000">
              <a:off x="687063" y="4466709"/>
              <a:ext cx="12510" cy="1137387"/>
            </a:xfrm>
            <a:custGeom>
              <a:avLst/>
              <a:gdLst/>
              <a:ahLst/>
              <a:cxnLst/>
              <a:rect l="l" t="t" r="r" b="b"/>
              <a:pathLst>
                <a:path w="305" h="27731" extrusionOk="0">
                  <a:moveTo>
                    <a:pt x="0" y="1"/>
                  </a:moveTo>
                  <a:lnTo>
                    <a:pt x="0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66" name="Google Shape;766;p19"/>
          <p:cNvGrpSpPr/>
          <p:nvPr/>
        </p:nvGrpSpPr>
        <p:grpSpPr>
          <a:xfrm>
            <a:off x="6883700" y="1385725"/>
            <a:ext cx="4028179" cy="5283555"/>
            <a:chOff x="6883700" y="1385725"/>
            <a:chExt cx="4028179" cy="5283555"/>
          </a:xfrm>
        </p:grpSpPr>
        <p:sp>
          <p:nvSpPr>
            <p:cNvPr id="767" name="Google Shape;767;p19"/>
            <p:cNvSpPr/>
            <p:nvPr/>
          </p:nvSpPr>
          <p:spPr>
            <a:xfrm>
              <a:off x="6883700" y="1407586"/>
              <a:ext cx="4006263" cy="4749291"/>
            </a:xfrm>
            <a:custGeom>
              <a:avLst/>
              <a:gdLst/>
              <a:ahLst/>
              <a:cxnLst/>
              <a:rect l="l" t="t" r="r" b="b"/>
              <a:pathLst>
                <a:path w="97678" h="115794" extrusionOk="0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7842318" y="1385725"/>
              <a:ext cx="2925190" cy="3057668"/>
            </a:xfrm>
            <a:custGeom>
              <a:avLst/>
              <a:gdLst/>
              <a:ahLst/>
              <a:cxnLst/>
              <a:rect l="l" t="t" r="r" b="b"/>
              <a:pathLst>
                <a:path w="71320" h="74550" extrusionOk="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7734200" y="2571774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0" name="Google Shape;770;p19"/>
            <p:cNvSpPr/>
            <p:nvPr/>
          </p:nvSpPr>
          <p:spPr>
            <a:xfrm>
              <a:off x="7758564" y="1550075"/>
              <a:ext cx="3153315" cy="5119205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71" name="Google Shape;771;p19"/>
          <p:cNvGrpSpPr/>
          <p:nvPr/>
        </p:nvGrpSpPr>
        <p:grpSpPr>
          <a:xfrm>
            <a:off x="4598006" y="-1699037"/>
            <a:ext cx="5579794" cy="3203424"/>
            <a:chOff x="4521806" y="-1546637"/>
            <a:chExt cx="5579794" cy="3203424"/>
          </a:xfrm>
        </p:grpSpPr>
        <p:grpSp>
          <p:nvGrpSpPr>
            <p:cNvPr id="772" name="Google Shape;772;p19"/>
            <p:cNvGrpSpPr/>
            <p:nvPr/>
          </p:nvGrpSpPr>
          <p:grpSpPr>
            <a:xfrm>
              <a:off x="4619858" y="-154439"/>
              <a:ext cx="916824" cy="700199"/>
              <a:chOff x="4619858" y="-154439"/>
              <a:chExt cx="916824" cy="700199"/>
            </a:xfrm>
          </p:grpSpPr>
          <p:sp>
            <p:nvSpPr>
              <p:cNvPr id="773" name="Google Shape;773;p19"/>
              <p:cNvSpPr/>
              <p:nvPr/>
            </p:nvSpPr>
            <p:spPr>
              <a:xfrm>
                <a:off x="4823308" y="126723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" name="Google Shape;774;p19"/>
              <p:cNvSpPr/>
              <p:nvPr/>
            </p:nvSpPr>
            <p:spPr>
              <a:xfrm>
                <a:off x="4619858" y="-114577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" name="Google Shape;775;p19"/>
              <p:cNvSpPr/>
              <p:nvPr/>
            </p:nvSpPr>
            <p:spPr>
              <a:xfrm>
                <a:off x="5052808" y="-154439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pic>
          <p:nvPicPr>
            <p:cNvPr id="776" name="Google Shape;776;p19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5904350" y="-1546637"/>
              <a:ext cx="4197251" cy="32034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7" name="Google Shape;777;p19"/>
            <p:cNvSpPr/>
            <p:nvPr/>
          </p:nvSpPr>
          <p:spPr>
            <a:xfrm rot="-5400000">
              <a:off x="5282845" y="-1058949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8" name="Google Shape;778;p19"/>
            <p:cNvSpPr/>
            <p:nvPr/>
          </p:nvSpPr>
          <p:spPr>
            <a:xfrm rot="-5400000">
              <a:off x="5282230" y="-899603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779" name="Google Shape;779;p19"/>
            <p:cNvGrpSpPr/>
            <p:nvPr/>
          </p:nvGrpSpPr>
          <p:grpSpPr>
            <a:xfrm rot="10800000">
              <a:off x="8323180" y="210225"/>
              <a:ext cx="1493503" cy="88125"/>
              <a:chOff x="124624" y="4953514"/>
              <a:chExt cx="1137387" cy="88142"/>
            </a:xfrm>
          </p:grpSpPr>
          <p:sp>
            <p:nvSpPr>
              <p:cNvPr id="780" name="Google Shape;780;p19"/>
              <p:cNvSpPr/>
              <p:nvPr/>
            </p:nvSpPr>
            <p:spPr>
              <a:xfrm rot="5400000">
                <a:off x="687043" y="4391096"/>
                <a:ext cx="12551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7731" extrusionOk="0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" name="Google Shape;781;p19"/>
              <p:cNvSpPr/>
              <p:nvPr/>
            </p:nvSpPr>
            <p:spPr>
              <a:xfrm rot="5400000">
                <a:off x="687063" y="4466709"/>
                <a:ext cx="12510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7731" extrusionOk="0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82" name="Google Shape;782;p19"/>
            <p:cNvGrpSpPr/>
            <p:nvPr/>
          </p:nvGrpSpPr>
          <p:grpSpPr>
            <a:xfrm>
              <a:off x="4619231" y="-32636"/>
              <a:ext cx="254987" cy="255131"/>
              <a:chOff x="3678700" y="407275"/>
              <a:chExt cx="708100" cy="708500"/>
            </a:xfrm>
          </p:grpSpPr>
          <p:sp>
            <p:nvSpPr>
              <p:cNvPr id="783" name="Google Shape;783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" name="Google Shape;784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" name="Google Shape;785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" name="Google Shape;786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" name="Google Shape;787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" name="Google Shape;788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" name="Google Shape;789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90" name="Google Shape;790;p19"/>
            <p:cNvGrpSpPr/>
            <p:nvPr/>
          </p:nvGrpSpPr>
          <p:grpSpPr>
            <a:xfrm>
              <a:off x="4521806" y="126714"/>
              <a:ext cx="254987" cy="255131"/>
              <a:chOff x="3678700" y="407275"/>
              <a:chExt cx="708100" cy="708500"/>
            </a:xfrm>
          </p:grpSpPr>
          <p:sp>
            <p:nvSpPr>
              <p:cNvPr id="791" name="Google Shape;791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Google Shape;1050;p24"/>
          <p:cNvGrpSpPr/>
          <p:nvPr/>
        </p:nvGrpSpPr>
        <p:grpSpPr>
          <a:xfrm>
            <a:off x="7059553" y="-2136808"/>
            <a:ext cx="4192757" cy="4558967"/>
            <a:chOff x="6983353" y="-2136808"/>
            <a:chExt cx="4192757" cy="4558967"/>
          </a:xfrm>
        </p:grpSpPr>
        <p:grpSp>
          <p:nvGrpSpPr>
            <p:cNvPr id="1051" name="Google Shape;1051;p24"/>
            <p:cNvGrpSpPr/>
            <p:nvPr/>
          </p:nvGrpSpPr>
          <p:grpSpPr>
            <a:xfrm rot="-509296">
              <a:off x="7187207" y="-982000"/>
              <a:ext cx="3785049" cy="3043008"/>
              <a:chOff x="7103825" y="-713112"/>
              <a:chExt cx="3785226" cy="3043150"/>
            </a:xfrm>
          </p:grpSpPr>
          <p:sp>
            <p:nvSpPr>
              <p:cNvPr id="1052" name="Google Shape;1052;p24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pic>
            <p:nvPicPr>
              <p:cNvPr id="1053" name="Google Shape;1053;p24"/>
              <p:cNvPicPr preferRelativeResize="0"/>
              <p:nvPr/>
            </p:nvPicPr>
            <p:blipFill rotWithShape="1">
              <a:blip r:embed="rId2">
                <a:alphaModFix/>
              </a:blip>
              <a:srcRect t="17657" b="17663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54" name="Google Shape;1054;p24"/>
            <p:cNvGrpSpPr/>
            <p:nvPr/>
          </p:nvGrpSpPr>
          <p:grpSpPr>
            <a:xfrm rot="5400000">
              <a:off x="6489450" y="75626"/>
              <a:ext cx="4558967" cy="134100"/>
              <a:chOff x="796100" y="3019701"/>
              <a:chExt cx="4558967" cy="134100"/>
            </a:xfrm>
          </p:grpSpPr>
          <p:sp>
            <p:nvSpPr>
              <p:cNvPr id="1055" name="Google Shape;1055;p24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1056" name="Google Shape;1056;p24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57" name="Google Shape;1057;p24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1058" name="Google Shape;1058;p24"/>
          <p:cNvSpPr txBox="1">
            <a:spLocks noGrp="1"/>
          </p:cNvSpPr>
          <p:nvPr>
            <p:ph type="subTitle" idx="1"/>
          </p:nvPr>
        </p:nvSpPr>
        <p:spPr>
          <a:xfrm>
            <a:off x="720000" y="26499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9" name="Google Shape;1059;p24"/>
          <p:cNvSpPr txBox="1">
            <a:spLocks noGrp="1"/>
          </p:cNvSpPr>
          <p:nvPr>
            <p:ph type="subTitle" idx="2"/>
          </p:nvPr>
        </p:nvSpPr>
        <p:spPr>
          <a:xfrm>
            <a:off x="3584484" y="26499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0" name="Google Shape;1060;p24"/>
          <p:cNvSpPr txBox="1">
            <a:spLocks noGrp="1"/>
          </p:cNvSpPr>
          <p:nvPr>
            <p:ph type="subTitle" idx="3"/>
          </p:nvPr>
        </p:nvSpPr>
        <p:spPr>
          <a:xfrm>
            <a:off x="6448975" y="26499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1" name="Google Shape;1061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62" name="Google Shape;1062;p24"/>
          <p:cNvSpPr txBox="1">
            <a:spLocks noGrp="1"/>
          </p:cNvSpPr>
          <p:nvPr>
            <p:ph type="subTitle" idx="4"/>
          </p:nvPr>
        </p:nvSpPr>
        <p:spPr>
          <a:xfrm>
            <a:off x="720000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063" name="Google Shape;1063;p24"/>
          <p:cNvSpPr txBox="1">
            <a:spLocks noGrp="1"/>
          </p:cNvSpPr>
          <p:nvPr>
            <p:ph type="subTitle" idx="5"/>
          </p:nvPr>
        </p:nvSpPr>
        <p:spPr>
          <a:xfrm>
            <a:off x="3584483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064" name="Google Shape;1064;p24"/>
          <p:cNvSpPr txBox="1">
            <a:spLocks noGrp="1"/>
          </p:cNvSpPr>
          <p:nvPr>
            <p:ph type="subTitle" idx="6"/>
          </p:nvPr>
        </p:nvSpPr>
        <p:spPr>
          <a:xfrm>
            <a:off x="6448972" y="23238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grpSp>
        <p:nvGrpSpPr>
          <p:cNvPr id="1065" name="Google Shape;1065;p24"/>
          <p:cNvGrpSpPr/>
          <p:nvPr/>
        </p:nvGrpSpPr>
        <p:grpSpPr>
          <a:xfrm>
            <a:off x="6067575" y="2796625"/>
            <a:ext cx="4006263" cy="4771152"/>
            <a:chOff x="5915175" y="2339425"/>
            <a:chExt cx="4006263" cy="4771152"/>
          </a:xfrm>
        </p:grpSpPr>
        <p:sp>
          <p:nvSpPr>
            <p:cNvPr id="1066" name="Google Shape;1066;p24"/>
            <p:cNvSpPr/>
            <p:nvPr/>
          </p:nvSpPr>
          <p:spPr>
            <a:xfrm>
              <a:off x="5915175" y="2361286"/>
              <a:ext cx="4006263" cy="4749291"/>
            </a:xfrm>
            <a:custGeom>
              <a:avLst/>
              <a:gdLst/>
              <a:ahLst/>
              <a:cxnLst/>
              <a:rect l="l" t="t" r="r" b="b"/>
              <a:pathLst>
                <a:path w="97678" h="115794" extrusionOk="0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6873793" y="2339425"/>
              <a:ext cx="2925190" cy="3057668"/>
            </a:xfrm>
            <a:custGeom>
              <a:avLst/>
              <a:gdLst/>
              <a:ahLst/>
              <a:cxnLst/>
              <a:rect l="l" t="t" r="r" b="b"/>
              <a:pathLst>
                <a:path w="71320" h="74550" extrusionOk="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068" name="Google Shape;1068;p24"/>
            <p:cNvGrpSpPr/>
            <p:nvPr/>
          </p:nvGrpSpPr>
          <p:grpSpPr>
            <a:xfrm>
              <a:off x="7520550" y="4608575"/>
              <a:ext cx="582050" cy="582425"/>
              <a:chOff x="959750" y="3039275"/>
              <a:chExt cx="582050" cy="582425"/>
            </a:xfrm>
          </p:grpSpPr>
          <p:sp>
            <p:nvSpPr>
              <p:cNvPr id="1069" name="Google Shape;1069;p24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0" name="Google Shape;1070;p24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1" name="Google Shape;1071;p24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2" name="Google Shape;1072;p24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3" name="Google Shape;1073;p24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4" name="Google Shape;1074;p24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5" name="Google Shape;1075;p24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076" name="Google Shape;1076;p24"/>
            <p:cNvGrpSpPr/>
            <p:nvPr/>
          </p:nvGrpSpPr>
          <p:grpSpPr>
            <a:xfrm>
              <a:off x="8484675" y="3658275"/>
              <a:ext cx="582050" cy="582425"/>
              <a:chOff x="959750" y="3039275"/>
              <a:chExt cx="582050" cy="582425"/>
            </a:xfrm>
          </p:grpSpPr>
          <p:sp>
            <p:nvSpPr>
              <p:cNvPr id="1077" name="Google Shape;1077;p24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8" name="Google Shape;1078;p24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9" name="Google Shape;1079;p24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0" name="Google Shape;1080;p24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1" name="Google Shape;1081;p24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2" name="Google Shape;1082;p24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3" name="Google Shape;1083;p24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084" name="Google Shape;1084;p24"/>
          <p:cNvGrpSpPr/>
          <p:nvPr/>
        </p:nvGrpSpPr>
        <p:grpSpPr>
          <a:xfrm>
            <a:off x="-235366" y="3828554"/>
            <a:ext cx="5249359" cy="2992224"/>
            <a:chOff x="-258616" y="3430829"/>
            <a:chExt cx="5249359" cy="2992224"/>
          </a:xfrm>
        </p:grpSpPr>
        <p:pic>
          <p:nvPicPr>
            <p:cNvPr id="1085" name="Google Shape;1085;p24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>
              <a:off x="1070243" y="3430829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86" name="Google Shape;1086;p24"/>
            <p:cNvSpPr/>
            <p:nvPr/>
          </p:nvSpPr>
          <p:spPr>
            <a:xfrm>
              <a:off x="363250" y="4667754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941424" y="4724302"/>
              <a:ext cx="340329" cy="325895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820562" y="4958179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1299000" y="4608579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0" name="Google Shape;1090;p24"/>
            <p:cNvSpPr/>
            <p:nvPr/>
          </p:nvSpPr>
          <p:spPr>
            <a:xfrm rot="5400000">
              <a:off x="447539" y="3133720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091" name="Google Shape;1091;p24"/>
            <p:cNvGrpSpPr/>
            <p:nvPr/>
          </p:nvGrpSpPr>
          <p:grpSpPr>
            <a:xfrm>
              <a:off x="736485" y="4387072"/>
              <a:ext cx="161977" cy="161940"/>
              <a:chOff x="1101075" y="2142375"/>
              <a:chExt cx="439200" cy="439100"/>
            </a:xfrm>
          </p:grpSpPr>
          <p:sp>
            <p:nvSpPr>
              <p:cNvPr id="1092" name="Google Shape;1092;p24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93" name="Google Shape;1093;p24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094" name="Google Shape;1094;p24"/>
            <p:cNvGrpSpPr/>
            <p:nvPr/>
          </p:nvGrpSpPr>
          <p:grpSpPr>
            <a:xfrm rot="10800000">
              <a:off x="2118901" y="4805293"/>
              <a:ext cx="161977" cy="161940"/>
              <a:chOff x="1101075" y="2142375"/>
              <a:chExt cx="439200" cy="439100"/>
            </a:xfrm>
          </p:grpSpPr>
          <p:sp>
            <p:nvSpPr>
              <p:cNvPr id="1095" name="Google Shape;1095;p24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96" name="Google Shape;1096;p24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097" name="Google Shape;1097;p24"/>
          <p:cNvGrpSpPr/>
          <p:nvPr/>
        </p:nvGrpSpPr>
        <p:grpSpPr>
          <a:xfrm>
            <a:off x="-515563" y="-797996"/>
            <a:ext cx="1433417" cy="2584783"/>
            <a:chOff x="-363163" y="-645596"/>
            <a:chExt cx="1433417" cy="2584783"/>
          </a:xfrm>
        </p:grpSpPr>
        <p:grpSp>
          <p:nvGrpSpPr>
            <p:cNvPr id="1098" name="Google Shape;1098;p24"/>
            <p:cNvGrpSpPr/>
            <p:nvPr/>
          </p:nvGrpSpPr>
          <p:grpSpPr>
            <a:xfrm rot="10800000">
              <a:off x="-64595" y="-645596"/>
              <a:ext cx="1134849" cy="2370191"/>
              <a:chOff x="-575575" y="3685599"/>
              <a:chExt cx="1421048" cy="2967932"/>
            </a:xfrm>
          </p:grpSpPr>
          <p:sp>
            <p:nvSpPr>
              <p:cNvPr id="1099" name="Google Shape;1099;p24"/>
              <p:cNvSpPr/>
              <p:nvPr/>
            </p:nvSpPr>
            <p:spPr>
              <a:xfrm>
                <a:off x="-575575" y="3685599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00" name="Google Shape;1100;p24"/>
              <p:cNvSpPr/>
              <p:nvPr/>
            </p:nvSpPr>
            <p:spPr>
              <a:xfrm rot="10800000">
                <a:off x="-575573" y="3820175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101" name="Google Shape;1101;p24"/>
            <p:cNvSpPr/>
            <p:nvPr/>
          </p:nvSpPr>
          <p:spPr>
            <a:xfrm>
              <a:off x="0" y="361650"/>
              <a:ext cx="581991" cy="575861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131225" y="0"/>
              <a:ext cx="581991" cy="575861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103" name="Google Shape;1103;p24"/>
            <p:cNvGrpSpPr/>
            <p:nvPr/>
          </p:nvGrpSpPr>
          <p:grpSpPr>
            <a:xfrm rot="-2700000" flipH="1">
              <a:off x="-216370" y="1084101"/>
              <a:ext cx="708093" cy="708493"/>
              <a:chOff x="3678700" y="407275"/>
              <a:chExt cx="708100" cy="708500"/>
            </a:xfrm>
          </p:grpSpPr>
          <p:sp>
            <p:nvSpPr>
              <p:cNvPr id="1104" name="Google Shape;1104;p24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05" name="Google Shape;1105;p24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06" name="Google Shape;1106;p24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07" name="Google Shape;1107;p24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08" name="Google Shape;1108;p24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09" name="Google Shape;1109;p24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0" name="Google Shape;1110;p24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6"/>
          <p:cNvSpPr txBox="1">
            <a:spLocks noGrp="1"/>
          </p:cNvSpPr>
          <p:nvPr>
            <p:ph type="subTitle" idx="1"/>
          </p:nvPr>
        </p:nvSpPr>
        <p:spPr>
          <a:xfrm>
            <a:off x="1804750" y="1935218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 txBox="1">
            <a:spLocks noGrp="1"/>
          </p:cNvSpPr>
          <p:nvPr>
            <p:ph type="subTitle" idx="2"/>
          </p:nvPr>
        </p:nvSpPr>
        <p:spPr>
          <a:xfrm>
            <a:off x="5237152" y="1935218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6"/>
          <p:cNvSpPr txBox="1">
            <a:spLocks noGrp="1"/>
          </p:cNvSpPr>
          <p:nvPr>
            <p:ph type="subTitle" idx="3"/>
          </p:nvPr>
        </p:nvSpPr>
        <p:spPr>
          <a:xfrm>
            <a:off x="1804750" y="3561374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ubTitle" idx="4"/>
          </p:nvPr>
        </p:nvSpPr>
        <p:spPr>
          <a:xfrm>
            <a:off x="5237152" y="3561374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0" name="Google Shape;1170;p26"/>
          <p:cNvSpPr txBox="1">
            <a:spLocks noGrp="1"/>
          </p:cNvSpPr>
          <p:nvPr>
            <p:ph type="subTitle" idx="5"/>
          </p:nvPr>
        </p:nvSpPr>
        <p:spPr>
          <a:xfrm>
            <a:off x="1804750" y="1605775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71" name="Google Shape;1171;p26"/>
          <p:cNvSpPr txBox="1">
            <a:spLocks noGrp="1"/>
          </p:cNvSpPr>
          <p:nvPr>
            <p:ph type="subTitle" idx="6"/>
          </p:nvPr>
        </p:nvSpPr>
        <p:spPr>
          <a:xfrm>
            <a:off x="5237150" y="1605775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72" name="Google Shape;1172;p26"/>
          <p:cNvSpPr txBox="1">
            <a:spLocks noGrp="1"/>
          </p:cNvSpPr>
          <p:nvPr>
            <p:ph type="subTitle" idx="7"/>
          </p:nvPr>
        </p:nvSpPr>
        <p:spPr>
          <a:xfrm>
            <a:off x="1804750" y="3231981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73" name="Google Shape;1173;p26"/>
          <p:cNvSpPr txBox="1">
            <a:spLocks noGrp="1"/>
          </p:cNvSpPr>
          <p:nvPr>
            <p:ph type="subTitle" idx="8"/>
          </p:nvPr>
        </p:nvSpPr>
        <p:spPr>
          <a:xfrm>
            <a:off x="5237150" y="3231981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grpSp>
        <p:nvGrpSpPr>
          <p:cNvPr id="1174" name="Google Shape;1174;p26"/>
          <p:cNvGrpSpPr/>
          <p:nvPr/>
        </p:nvGrpSpPr>
        <p:grpSpPr>
          <a:xfrm>
            <a:off x="-2902027" y="1271890"/>
            <a:ext cx="6191222" cy="6191222"/>
            <a:chOff x="-2825827" y="1271890"/>
            <a:chExt cx="6191222" cy="6191222"/>
          </a:xfrm>
        </p:grpSpPr>
        <p:pic>
          <p:nvPicPr>
            <p:cNvPr id="1175" name="Google Shape;1175;p26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-680950" y="386672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76" name="Google Shape;1176;p26"/>
            <p:cNvGrpSpPr/>
            <p:nvPr/>
          </p:nvGrpSpPr>
          <p:grpSpPr>
            <a:xfrm>
              <a:off x="-2825827" y="1271890"/>
              <a:ext cx="6191222" cy="6191222"/>
              <a:chOff x="-2825827" y="1271890"/>
              <a:chExt cx="6191222" cy="6191222"/>
            </a:xfrm>
          </p:grpSpPr>
          <p:sp>
            <p:nvSpPr>
              <p:cNvPr id="1177" name="Google Shape;1177;p26"/>
              <p:cNvSpPr/>
              <p:nvPr/>
            </p:nvSpPr>
            <p:spPr>
              <a:xfrm rot="2700000" flipH="1">
                <a:off x="-1733384" y="1992813"/>
                <a:ext cx="4006334" cy="4749375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" name="Google Shape;1178;p26"/>
              <p:cNvSpPr/>
              <p:nvPr/>
            </p:nvSpPr>
            <p:spPr>
              <a:xfrm rot="2700000" flipH="1">
                <a:off x="-1192832" y="2500186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179" name="Google Shape;1179;p26"/>
              <p:cNvGrpSpPr/>
              <p:nvPr/>
            </p:nvGrpSpPr>
            <p:grpSpPr>
              <a:xfrm rot="10800000">
                <a:off x="384881" y="3042905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80" name="Google Shape;1180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81" name="Google Shape;1181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182" name="Google Shape;1182;p26"/>
              <p:cNvGrpSpPr/>
              <p:nvPr/>
            </p:nvGrpSpPr>
            <p:grpSpPr>
              <a:xfrm rot="10800000">
                <a:off x="146106" y="3710980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83" name="Google Shape;1183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84" name="Google Shape;1184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185" name="Google Shape;1185;p26"/>
              <p:cNvGrpSpPr/>
              <p:nvPr/>
            </p:nvGrpSpPr>
            <p:grpSpPr>
              <a:xfrm>
                <a:off x="-102297" y="3780153"/>
                <a:ext cx="939901" cy="2449421"/>
                <a:chOff x="-102297" y="3780153"/>
                <a:chExt cx="939901" cy="2449421"/>
              </a:xfrm>
            </p:grpSpPr>
            <p:sp>
              <p:nvSpPr>
                <p:cNvPr id="1186" name="Google Shape;1186;p26"/>
                <p:cNvSpPr/>
                <p:nvPr/>
              </p:nvSpPr>
              <p:spPr>
                <a:xfrm rot="10800000">
                  <a:off x="260154" y="4254866"/>
                  <a:ext cx="577450" cy="1974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79" h="48146" extrusionOk="0">
                      <a:moveTo>
                        <a:pt x="13866" y="0"/>
                      </a:moveTo>
                      <a:lnTo>
                        <a:pt x="5867" y="7999"/>
                      </a:lnTo>
                      <a:lnTo>
                        <a:pt x="5836" y="8045"/>
                      </a:lnTo>
                      <a:lnTo>
                        <a:pt x="5836" y="31737"/>
                      </a:lnTo>
                      <a:lnTo>
                        <a:pt x="1" y="37541"/>
                      </a:lnTo>
                      <a:lnTo>
                        <a:pt x="1" y="48146"/>
                      </a:lnTo>
                      <a:lnTo>
                        <a:pt x="306" y="48146"/>
                      </a:lnTo>
                      <a:lnTo>
                        <a:pt x="306" y="37679"/>
                      </a:lnTo>
                      <a:lnTo>
                        <a:pt x="6141" y="31874"/>
                      </a:lnTo>
                      <a:lnTo>
                        <a:pt x="6141" y="8167"/>
                      </a:lnTo>
                      <a:lnTo>
                        <a:pt x="14079" y="229"/>
                      </a:lnTo>
                      <a:lnTo>
                        <a:pt x="1386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87" name="Google Shape;1187;p26"/>
                <p:cNvSpPr/>
                <p:nvPr/>
              </p:nvSpPr>
              <p:spPr>
                <a:xfrm rot="10800000">
                  <a:off x="-102297" y="3780153"/>
                  <a:ext cx="687411" cy="2086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60" h="43180" extrusionOk="0">
                      <a:moveTo>
                        <a:pt x="16531" y="1"/>
                      </a:moveTo>
                      <a:lnTo>
                        <a:pt x="4403" y="12159"/>
                      </a:lnTo>
                      <a:lnTo>
                        <a:pt x="4342" y="12190"/>
                      </a:lnTo>
                      <a:lnTo>
                        <a:pt x="4342" y="25734"/>
                      </a:lnTo>
                      <a:lnTo>
                        <a:pt x="0" y="30077"/>
                      </a:lnTo>
                      <a:lnTo>
                        <a:pt x="8746" y="38822"/>
                      </a:lnTo>
                      <a:lnTo>
                        <a:pt x="8746" y="43180"/>
                      </a:lnTo>
                      <a:lnTo>
                        <a:pt x="9066" y="43180"/>
                      </a:lnTo>
                      <a:lnTo>
                        <a:pt x="9066" y="38700"/>
                      </a:lnTo>
                      <a:lnTo>
                        <a:pt x="442" y="30077"/>
                      </a:lnTo>
                      <a:lnTo>
                        <a:pt x="4662" y="25872"/>
                      </a:lnTo>
                      <a:lnTo>
                        <a:pt x="4662" y="12327"/>
                      </a:lnTo>
                      <a:lnTo>
                        <a:pt x="16760" y="230"/>
                      </a:lnTo>
                      <a:lnTo>
                        <a:pt x="1653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1188" name="Google Shape;1188;p26"/>
                <p:cNvGrpSpPr/>
                <p:nvPr/>
              </p:nvGrpSpPr>
              <p:grpSpPr>
                <a:xfrm rot="10800000">
                  <a:off x="532825" y="5492502"/>
                  <a:ext cx="134004" cy="134004"/>
                  <a:chOff x="8356813" y="1074288"/>
                  <a:chExt cx="351900" cy="351900"/>
                </a:xfrm>
              </p:grpSpPr>
              <p:sp>
                <p:nvSpPr>
                  <p:cNvPr id="1189" name="Google Shape;1189;p26"/>
                  <p:cNvSpPr/>
                  <p:nvPr/>
                </p:nvSpPr>
                <p:spPr>
                  <a:xfrm>
                    <a:off x="8356813" y="1074288"/>
                    <a:ext cx="351900" cy="351900"/>
                  </a:xfrm>
                  <a:prstGeom prst="ellipse">
                    <a:avLst/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1190" name="Google Shape;1190;p26"/>
                  <p:cNvSpPr/>
                  <p:nvPr/>
                </p:nvSpPr>
                <p:spPr>
                  <a:xfrm>
                    <a:off x="8406497" y="1123972"/>
                    <a:ext cx="252600" cy="25260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</p:grpSp>
      </p:grpSp>
      <p:grpSp>
        <p:nvGrpSpPr>
          <p:cNvPr id="1191" name="Google Shape;1191;p26"/>
          <p:cNvGrpSpPr/>
          <p:nvPr/>
        </p:nvGrpSpPr>
        <p:grpSpPr>
          <a:xfrm>
            <a:off x="5650173" y="-1036475"/>
            <a:ext cx="6191222" cy="6865137"/>
            <a:chOff x="5497773" y="-1036475"/>
            <a:chExt cx="6191222" cy="6865137"/>
          </a:xfrm>
        </p:grpSpPr>
        <p:grpSp>
          <p:nvGrpSpPr>
            <p:cNvPr id="1192" name="Google Shape;1192;p26"/>
            <p:cNvGrpSpPr/>
            <p:nvPr/>
          </p:nvGrpSpPr>
          <p:grpSpPr>
            <a:xfrm>
              <a:off x="5497773" y="-362560"/>
              <a:ext cx="6191222" cy="6191222"/>
              <a:chOff x="5584373" y="-362560"/>
              <a:chExt cx="6191222" cy="6191222"/>
            </a:xfrm>
          </p:grpSpPr>
          <p:grpSp>
            <p:nvGrpSpPr>
              <p:cNvPr id="1193" name="Google Shape;1193;p26"/>
              <p:cNvGrpSpPr/>
              <p:nvPr/>
            </p:nvGrpSpPr>
            <p:grpSpPr>
              <a:xfrm>
                <a:off x="5584373" y="-362560"/>
                <a:ext cx="6191222" cy="6191222"/>
                <a:chOff x="5443673" y="-405860"/>
                <a:chExt cx="6191222" cy="6191222"/>
              </a:xfrm>
            </p:grpSpPr>
            <p:sp>
              <p:nvSpPr>
                <p:cNvPr id="1194" name="Google Shape;1194;p26"/>
                <p:cNvSpPr/>
                <p:nvPr/>
              </p:nvSpPr>
              <p:spPr>
                <a:xfrm rot="-8100000" flipH="1">
                  <a:off x="6536116" y="315063"/>
                  <a:ext cx="4006334" cy="474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95" name="Google Shape;1195;p26"/>
                <p:cNvSpPr/>
                <p:nvPr/>
              </p:nvSpPr>
              <p:spPr>
                <a:xfrm rot="-8100000" flipH="1">
                  <a:off x="7076657" y="1499343"/>
                  <a:ext cx="2925242" cy="3057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96" name="Google Shape;1196;p26"/>
                <p:cNvSpPr/>
                <p:nvPr/>
              </p:nvSpPr>
              <p:spPr>
                <a:xfrm>
                  <a:off x="8301511" y="-335348"/>
                  <a:ext cx="577450" cy="1974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79" h="48146" extrusionOk="0">
                      <a:moveTo>
                        <a:pt x="13866" y="0"/>
                      </a:moveTo>
                      <a:lnTo>
                        <a:pt x="5867" y="7999"/>
                      </a:lnTo>
                      <a:lnTo>
                        <a:pt x="5836" y="8045"/>
                      </a:lnTo>
                      <a:lnTo>
                        <a:pt x="5836" y="31737"/>
                      </a:lnTo>
                      <a:lnTo>
                        <a:pt x="1" y="37541"/>
                      </a:lnTo>
                      <a:lnTo>
                        <a:pt x="1" y="48146"/>
                      </a:lnTo>
                      <a:lnTo>
                        <a:pt x="306" y="48146"/>
                      </a:lnTo>
                      <a:lnTo>
                        <a:pt x="306" y="37679"/>
                      </a:lnTo>
                      <a:lnTo>
                        <a:pt x="6141" y="31874"/>
                      </a:lnTo>
                      <a:lnTo>
                        <a:pt x="6141" y="8167"/>
                      </a:lnTo>
                      <a:lnTo>
                        <a:pt x="14079" y="229"/>
                      </a:lnTo>
                      <a:lnTo>
                        <a:pt x="1386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97" name="Google Shape;1197;p26"/>
                <p:cNvSpPr/>
                <p:nvPr/>
              </p:nvSpPr>
              <p:spPr>
                <a:xfrm>
                  <a:off x="8554000" y="27076"/>
                  <a:ext cx="687411" cy="2086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60" h="43180" extrusionOk="0">
                      <a:moveTo>
                        <a:pt x="16531" y="1"/>
                      </a:moveTo>
                      <a:lnTo>
                        <a:pt x="4403" y="12159"/>
                      </a:lnTo>
                      <a:lnTo>
                        <a:pt x="4342" y="12190"/>
                      </a:lnTo>
                      <a:lnTo>
                        <a:pt x="4342" y="25734"/>
                      </a:lnTo>
                      <a:lnTo>
                        <a:pt x="0" y="30077"/>
                      </a:lnTo>
                      <a:lnTo>
                        <a:pt x="8746" y="38822"/>
                      </a:lnTo>
                      <a:lnTo>
                        <a:pt x="8746" y="43180"/>
                      </a:lnTo>
                      <a:lnTo>
                        <a:pt x="9066" y="43180"/>
                      </a:lnTo>
                      <a:lnTo>
                        <a:pt x="9066" y="38700"/>
                      </a:lnTo>
                      <a:lnTo>
                        <a:pt x="442" y="30077"/>
                      </a:lnTo>
                      <a:lnTo>
                        <a:pt x="4662" y="25872"/>
                      </a:lnTo>
                      <a:lnTo>
                        <a:pt x="4662" y="12327"/>
                      </a:lnTo>
                      <a:lnTo>
                        <a:pt x="16760" y="230"/>
                      </a:lnTo>
                      <a:lnTo>
                        <a:pt x="1653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198" name="Google Shape;1198;p26"/>
              <p:cNvGrpSpPr/>
              <p:nvPr/>
            </p:nvGrpSpPr>
            <p:grpSpPr>
              <a:xfrm>
                <a:off x="8430786" y="3923547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99" name="Google Shape;1199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00" name="Google Shape;1200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201" name="Google Shape;1201;p26"/>
              <p:cNvGrpSpPr/>
              <p:nvPr/>
            </p:nvGrpSpPr>
            <p:grpSpPr>
              <a:xfrm>
                <a:off x="8669561" y="3255472"/>
                <a:ext cx="134100" cy="134100"/>
                <a:chOff x="-1999139" y="3143772"/>
                <a:chExt cx="134100" cy="134100"/>
              </a:xfrm>
            </p:grpSpPr>
            <p:sp>
              <p:nvSpPr>
                <p:cNvPr id="1202" name="Google Shape;1202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03" name="Google Shape;1203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204" name="Google Shape;1204;p26"/>
              <p:cNvGrpSpPr/>
              <p:nvPr/>
            </p:nvGrpSpPr>
            <p:grpSpPr>
              <a:xfrm>
                <a:off x="8612986" y="311022"/>
                <a:ext cx="134004" cy="134004"/>
                <a:chOff x="8356813" y="1074288"/>
                <a:chExt cx="351900" cy="351900"/>
              </a:xfrm>
            </p:grpSpPr>
            <p:sp>
              <p:nvSpPr>
                <p:cNvPr id="1205" name="Google Shape;1205;p26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06" name="Google Shape;1206;p26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pic>
          <p:nvPicPr>
            <p:cNvPr id="1207" name="Google Shape;1207;p26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6929350" y="-103647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08" name="Google Shape;1208;p26"/>
          <p:cNvGrpSpPr/>
          <p:nvPr/>
        </p:nvGrpSpPr>
        <p:grpSpPr>
          <a:xfrm>
            <a:off x="3983988" y="4933175"/>
            <a:ext cx="667916" cy="439200"/>
            <a:chOff x="3983988" y="4933175"/>
            <a:chExt cx="667916" cy="439200"/>
          </a:xfrm>
        </p:grpSpPr>
        <p:grpSp>
          <p:nvGrpSpPr>
            <p:cNvPr id="1209" name="Google Shape;1209;p26"/>
            <p:cNvGrpSpPr/>
            <p:nvPr/>
          </p:nvGrpSpPr>
          <p:grpSpPr>
            <a:xfrm rot="5400000">
              <a:off x="3983938" y="4933225"/>
              <a:ext cx="439200" cy="439100"/>
              <a:chOff x="1101075" y="2142375"/>
              <a:chExt cx="439200" cy="439100"/>
            </a:xfrm>
          </p:grpSpPr>
          <p:sp>
            <p:nvSpPr>
              <p:cNvPr id="1210" name="Google Shape;1210;p26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11" name="Google Shape;1211;p26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212" name="Google Shape;1212;p26"/>
            <p:cNvGrpSpPr/>
            <p:nvPr/>
          </p:nvGrpSpPr>
          <p:grpSpPr>
            <a:xfrm rot="5400000">
              <a:off x="4423062" y="5038369"/>
              <a:ext cx="228867" cy="228815"/>
              <a:chOff x="1101075" y="2142375"/>
              <a:chExt cx="439200" cy="439100"/>
            </a:xfrm>
          </p:grpSpPr>
          <p:sp>
            <p:nvSpPr>
              <p:cNvPr id="1213" name="Google Shape;1213;p26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14" name="Google Shape;1214;p26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17" name="Google Shape;1217;p27"/>
          <p:cNvSpPr txBox="1">
            <a:spLocks noGrp="1"/>
          </p:cNvSpPr>
          <p:nvPr>
            <p:ph type="subTitle" idx="1"/>
          </p:nvPr>
        </p:nvSpPr>
        <p:spPr>
          <a:xfrm>
            <a:off x="720000" y="2113784"/>
            <a:ext cx="22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7"/>
          <p:cNvSpPr txBox="1">
            <a:spLocks noGrp="1"/>
          </p:cNvSpPr>
          <p:nvPr>
            <p:ph type="subTitle" idx="2"/>
          </p:nvPr>
        </p:nvSpPr>
        <p:spPr>
          <a:xfrm>
            <a:off x="3469872" y="2113784"/>
            <a:ext cx="22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9" name="Google Shape;1219;p27"/>
          <p:cNvSpPr txBox="1">
            <a:spLocks noGrp="1"/>
          </p:cNvSpPr>
          <p:nvPr>
            <p:ph type="subTitle" idx="3"/>
          </p:nvPr>
        </p:nvSpPr>
        <p:spPr>
          <a:xfrm>
            <a:off x="720000" y="3859222"/>
            <a:ext cx="22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0" name="Google Shape;1220;p27"/>
          <p:cNvSpPr txBox="1">
            <a:spLocks noGrp="1"/>
          </p:cNvSpPr>
          <p:nvPr>
            <p:ph type="subTitle" idx="4"/>
          </p:nvPr>
        </p:nvSpPr>
        <p:spPr>
          <a:xfrm>
            <a:off x="3469872" y="3859222"/>
            <a:ext cx="22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1" name="Google Shape;1221;p27"/>
          <p:cNvSpPr txBox="1">
            <a:spLocks noGrp="1"/>
          </p:cNvSpPr>
          <p:nvPr>
            <p:ph type="subTitle" idx="5"/>
          </p:nvPr>
        </p:nvSpPr>
        <p:spPr>
          <a:xfrm>
            <a:off x="6219751" y="2113784"/>
            <a:ext cx="22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2" name="Google Shape;1222;p27"/>
          <p:cNvSpPr txBox="1">
            <a:spLocks noGrp="1"/>
          </p:cNvSpPr>
          <p:nvPr>
            <p:ph type="subTitle" idx="6"/>
          </p:nvPr>
        </p:nvSpPr>
        <p:spPr>
          <a:xfrm>
            <a:off x="6219751" y="3859222"/>
            <a:ext cx="22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3" name="Google Shape;1223;p27"/>
          <p:cNvSpPr txBox="1">
            <a:spLocks noGrp="1"/>
          </p:cNvSpPr>
          <p:nvPr>
            <p:ph type="subTitle" idx="7"/>
          </p:nvPr>
        </p:nvSpPr>
        <p:spPr>
          <a:xfrm>
            <a:off x="720000" y="1787675"/>
            <a:ext cx="22041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224" name="Google Shape;1224;p27"/>
          <p:cNvSpPr txBox="1">
            <a:spLocks noGrp="1"/>
          </p:cNvSpPr>
          <p:nvPr>
            <p:ph type="subTitle" idx="8"/>
          </p:nvPr>
        </p:nvSpPr>
        <p:spPr>
          <a:xfrm>
            <a:off x="3469873" y="1787675"/>
            <a:ext cx="22041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225" name="Google Shape;1225;p27"/>
          <p:cNvSpPr txBox="1">
            <a:spLocks noGrp="1"/>
          </p:cNvSpPr>
          <p:nvPr>
            <p:ph type="subTitle" idx="9"/>
          </p:nvPr>
        </p:nvSpPr>
        <p:spPr>
          <a:xfrm>
            <a:off x="720000" y="3533123"/>
            <a:ext cx="22041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226" name="Google Shape;1226;p27"/>
          <p:cNvSpPr txBox="1">
            <a:spLocks noGrp="1"/>
          </p:cNvSpPr>
          <p:nvPr>
            <p:ph type="subTitle" idx="13"/>
          </p:nvPr>
        </p:nvSpPr>
        <p:spPr>
          <a:xfrm>
            <a:off x="3469873" y="3533123"/>
            <a:ext cx="22041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227" name="Google Shape;1227;p27"/>
          <p:cNvSpPr txBox="1">
            <a:spLocks noGrp="1"/>
          </p:cNvSpPr>
          <p:nvPr>
            <p:ph type="subTitle" idx="14"/>
          </p:nvPr>
        </p:nvSpPr>
        <p:spPr>
          <a:xfrm>
            <a:off x="6219752" y="1787675"/>
            <a:ext cx="22041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228" name="Google Shape;1228;p27"/>
          <p:cNvSpPr txBox="1">
            <a:spLocks noGrp="1"/>
          </p:cNvSpPr>
          <p:nvPr>
            <p:ph type="subTitle" idx="15"/>
          </p:nvPr>
        </p:nvSpPr>
        <p:spPr>
          <a:xfrm>
            <a:off x="6219752" y="3533123"/>
            <a:ext cx="22041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grpSp>
        <p:nvGrpSpPr>
          <p:cNvPr id="1229" name="Google Shape;1229;p27"/>
          <p:cNvGrpSpPr/>
          <p:nvPr/>
        </p:nvGrpSpPr>
        <p:grpSpPr>
          <a:xfrm>
            <a:off x="6102850" y="-1735180"/>
            <a:ext cx="4625025" cy="4171657"/>
            <a:chOff x="6026650" y="-1658980"/>
            <a:chExt cx="4625025" cy="4171657"/>
          </a:xfrm>
        </p:grpSpPr>
        <p:pic>
          <p:nvPicPr>
            <p:cNvPr id="1230" name="Google Shape;1230;p27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7361325" y="-59662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31" name="Google Shape;1231;p27"/>
            <p:cNvGrpSpPr/>
            <p:nvPr/>
          </p:nvGrpSpPr>
          <p:grpSpPr>
            <a:xfrm rot="-2700000" flipH="1">
              <a:off x="7289785" y="-1246897"/>
              <a:ext cx="2552124" cy="3347490"/>
              <a:chOff x="2976325" y="908175"/>
              <a:chExt cx="4028179" cy="5283555"/>
            </a:xfrm>
          </p:grpSpPr>
          <p:sp>
            <p:nvSpPr>
              <p:cNvPr id="1232" name="Google Shape;1232;p27"/>
              <p:cNvSpPr/>
              <p:nvPr/>
            </p:nvSpPr>
            <p:spPr>
              <a:xfrm>
                <a:off x="2976325" y="930036"/>
                <a:ext cx="4006263" cy="4749291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33" name="Google Shape;1233;p27"/>
              <p:cNvSpPr/>
              <p:nvPr/>
            </p:nvSpPr>
            <p:spPr>
              <a:xfrm>
                <a:off x="3934943" y="908175"/>
                <a:ext cx="2925190" cy="3057668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34" name="Google Shape;1234;p27"/>
              <p:cNvSpPr/>
              <p:nvPr/>
            </p:nvSpPr>
            <p:spPr>
              <a:xfrm>
                <a:off x="3851189" y="1072525"/>
                <a:ext cx="3153315" cy="5119205"/>
              </a:xfrm>
              <a:custGeom>
                <a:avLst/>
                <a:gdLst/>
                <a:ahLst/>
                <a:cxnLst/>
                <a:rect l="l" t="t" r="r" b="b"/>
                <a:pathLst>
                  <a:path w="76882" h="124813" extrusionOk="0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235" name="Google Shape;1235;p27"/>
            <p:cNvGrpSpPr/>
            <p:nvPr/>
          </p:nvGrpSpPr>
          <p:grpSpPr>
            <a:xfrm>
              <a:off x="6026650" y="-49075"/>
              <a:ext cx="803471" cy="494095"/>
              <a:chOff x="6394675" y="-49075"/>
              <a:chExt cx="803471" cy="494095"/>
            </a:xfrm>
          </p:grpSpPr>
          <p:sp>
            <p:nvSpPr>
              <p:cNvPr id="1236" name="Google Shape;1236;p27"/>
              <p:cNvSpPr/>
              <p:nvPr/>
            </p:nvSpPr>
            <p:spPr>
              <a:xfrm>
                <a:off x="6394675" y="0"/>
                <a:ext cx="284119" cy="246048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37" name="Google Shape;1237;p27"/>
              <p:cNvSpPr/>
              <p:nvPr/>
            </p:nvSpPr>
            <p:spPr>
              <a:xfrm>
                <a:off x="6627600" y="-49075"/>
                <a:ext cx="570546" cy="494095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238" name="Google Shape;1238;p27"/>
          <p:cNvGrpSpPr/>
          <p:nvPr/>
        </p:nvGrpSpPr>
        <p:grpSpPr>
          <a:xfrm>
            <a:off x="-1089100" y="4200325"/>
            <a:ext cx="5368850" cy="1863749"/>
            <a:chOff x="-1089100" y="4200325"/>
            <a:chExt cx="5368850" cy="1863749"/>
          </a:xfrm>
        </p:grpSpPr>
        <p:grpSp>
          <p:nvGrpSpPr>
            <p:cNvPr id="1239" name="Google Shape;1239;p27"/>
            <p:cNvGrpSpPr/>
            <p:nvPr/>
          </p:nvGrpSpPr>
          <p:grpSpPr>
            <a:xfrm>
              <a:off x="-185037" y="4598363"/>
              <a:ext cx="904666" cy="726121"/>
              <a:chOff x="7945225" y="4302000"/>
              <a:chExt cx="904666" cy="726121"/>
            </a:xfrm>
          </p:grpSpPr>
          <p:sp>
            <p:nvSpPr>
              <p:cNvPr id="1240" name="Google Shape;1240;p27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41" name="Google Shape;1241;p27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42" name="Google Shape;1242;p27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pic>
          <p:nvPicPr>
            <p:cNvPr id="1243" name="Google Shape;1243;p27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1837800" y="420032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44" name="Google Shape;1244;p27"/>
            <p:cNvGrpSpPr/>
            <p:nvPr/>
          </p:nvGrpSpPr>
          <p:grpSpPr>
            <a:xfrm rot="-2700000">
              <a:off x="390377" y="4688868"/>
              <a:ext cx="299453" cy="545119"/>
              <a:chOff x="-66426" y="1151064"/>
              <a:chExt cx="299455" cy="545125"/>
            </a:xfrm>
          </p:grpSpPr>
          <p:grpSp>
            <p:nvGrpSpPr>
              <p:cNvPr id="1245" name="Google Shape;1245;p27"/>
              <p:cNvGrpSpPr/>
              <p:nvPr/>
            </p:nvGrpSpPr>
            <p:grpSpPr>
              <a:xfrm>
                <a:off x="-66426" y="1396564"/>
                <a:ext cx="299455" cy="299625"/>
                <a:chOff x="3678700" y="407275"/>
                <a:chExt cx="708100" cy="708500"/>
              </a:xfrm>
            </p:grpSpPr>
            <p:sp>
              <p:nvSpPr>
                <p:cNvPr id="1246" name="Google Shape;1246;p27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47" name="Google Shape;1247;p27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48" name="Google Shape;1248;p27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49" name="Google Shape;1249;p27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50" name="Google Shape;1250;p27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51" name="Google Shape;1251;p27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52" name="Google Shape;1252;p27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253" name="Google Shape;1253;p27"/>
              <p:cNvGrpSpPr/>
              <p:nvPr/>
            </p:nvGrpSpPr>
            <p:grpSpPr>
              <a:xfrm>
                <a:off x="-66426" y="1151064"/>
                <a:ext cx="299455" cy="299625"/>
                <a:chOff x="3678700" y="407275"/>
                <a:chExt cx="708100" cy="708500"/>
              </a:xfrm>
            </p:grpSpPr>
            <p:sp>
              <p:nvSpPr>
                <p:cNvPr id="1254" name="Google Shape;1254;p27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55" name="Google Shape;1255;p27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56" name="Google Shape;1256;p27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57" name="Google Shape;1257;p27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58" name="Google Shape;1258;p27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59" name="Google Shape;1259;p27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60" name="Google Shape;1260;p27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grpSp>
          <p:nvGrpSpPr>
            <p:cNvPr id="1261" name="Google Shape;1261;p27"/>
            <p:cNvGrpSpPr/>
            <p:nvPr/>
          </p:nvGrpSpPr>
          <p:grpSpPr>
            <a:xfrm>
              <a:off x="-1089100" y="4894376"/>
              <a:ext cx="4558967" cy="134100"/>
              <a:chOff x="796100" y="3019701"/>
              <a:chExt cx="4558967" cy="134100"/>
            </a:xfrm>
          </p:grpSpPr>
          <p:sp>
            <p:nvSpPr>
              <p:cNvPr id="1262" name="Google Shape;1262;p27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1263" name="Google Shape;1263;p27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64" name="Google Shape;1264;p27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30"/>
          <p:cNvGrpSpPr/>
          <p:nvPr/>
        </p:nvGrpSpPr>
        <p:grpSpPr>
          <a:xfrm>
            <a:off x="-623241" y="3925887"/>
            <a:ext cx="2833357" cy="1517787"/>
            <a:chOff x="-623241" y="3849687"/>
            <a:chExt cx="2833357" cy="1517787"/>
          </a:xfrm>
        </p:grpSpPr>
        <p:grpSp>
          <p:nvGrpSpPr>
            <p:cNvPr id="1341" name="Google Shape;1341;p30"/>
            <p:cNvGrpSpPr/>
            <p:nvPr/>
          </p:nvGrpSpPr>
          <p:grpSpPr>
            <a:xfrm rot="5400000">
              <a:off x="-879113" y="4155104"/>
              <a:ext cx="1517787" cy="906953"/>
              <a:chOff x="-55500" y="4835979"/>
              <a:chExt cx="1517787" cy="906953"/>
            </a:xfrm>
          </p:grpSpPr>
          <p:sp>
            <p:nvSpPr>
              <p:cNvPr id="1342" name="Google Shape;1342;p30"/>
              <p:cNvSpPr/>
              <p:nvPr/>
            </p:nvSpPr>
            <p:spPr>
              <a:xfrm>
                <a:off x="-55500" y="4895154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522674" y="4951702"/>
                <a:ext cx="340329" cy="325895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401812" y="51855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45" name="Google Shape;1345;p30"/>
              <p:cNvSpPr/>
              <p:nvPr/>
            </p:nvSpPr>
            <p:spPr>
              <a:xfrm>
                <a:off x="880250" y="48359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346" name="Google Shape;1346;p30"/>
            <p:cNvGrpSpPr/>
            <p:nvPr/>
          </p:nvGrpSpPr>
          <p:grpSpPr>
            <a:xfrm>
              <a:off x="-623241" y="3946426"/>
              <a:ext cx="2833357" cy="1421047"/>
              <a:chOff x="-677366" y="4067276"/>
              <a:chExt cx="2833357" cy="1421047"/>
            </a:xfrm>
          </p:grpSpPr>
          <p:sp>
            <p:nvSpPr>
              <p:cNvPr id="1347" name="Google Shape;1347;p30"/>
              <p:cNvSpPr/>
              <p:nvPr/>
            </p:nvSpPr>
            <p:spPr>
              <a:xfrm rot="5400000">
                <a:off x="28789" y="3361120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348" name="Google Shape;1348;p30"/>
              <p:cNvGrpSpPr/>
              <p:nvPr/>
            </p:nvGrpSpPr>
            <p:grpSpPr>
              <a:xfrm>
                <a:off x="317735" y="46144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349" name="Google Shape;1349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50" name="Google Shape;1350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351" name="Google Shape;1351;p30"/>
              <p:cNvGrpSpPr/>
              <p:nvPr/>
            </p:nvGrpSpPr>
            <p:grpSpPr>
              <a:xfrm rot="10800000">
                <a:off x="1700151" y="5032693"/>
                <a:ext cx="161977" cy="161940"/>
                <a:chOff x="1101075" y="2142375"/>
                <a:chExt cx="439200" cy="439100"/>
              </a:xfrm>
            </p:grpSpPr>
            <p:sp>
              <p:nvSpPr>
                <p:cNvPr id="1352" name="Google Shape;1352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53" name="Google Shape;1353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sp>
          <p:nvSpPr>
            <p:cNvPr id="1354" name="Google Shape;1354;p30"/>
            <p:cNvSpPr/>
            <p:nvPr/>
          </p:nvSpPr>
          <p:spPr>
            <a:xfrm rot="-5400000">
              <a:off x="289120" y="3696219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55" name="Google Shape;1355;p30"/>
          <p:cNvGrpSpPr/>
          <p:nvPr/>
        </p:nvGrpSpPr>
        <p:grpSpPr>
          <a:xfrm>
            <a:off x="6323925" y="-1678249"/>
            <a:ext cx="4189199" cy="3065874"/>
            <a:chOff x="6171525" y="-1678249"/>
            <a:chExt cx="4189199" cy="3065874"/>
          </a:xfrm>
        </p:grpSpPr>
        <p:sp>
          <p:nvSpPr>
            <p:cNvPr id="1356" name="Google Shape;1356;p30"/>
            <p:cNvSpPr/>
            <p:nvPr/>
          </p:nvSpPr>
          <p:spPr>
            <a:xfrm rot="-5400000">
              <a:off x="6808863" y="-808395"/>
              <a:ext cx="1558682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357" name="Google Shape;1357;p30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6587425" y="-1678249"/>
              <a:ext cx="3773299" cy="28798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8" name="Google Shape;1358;p30"/>
            <p:cNvSpPr/>
            <p:nvPr/>
          </p:nvSpPr>
          <p:spPr>
            <a:xfrm>
              <a:off x="8292929" y="-80469"/>
              <a:ext cx="904284" cy="86593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59" name="Google Shape;1359;p30"/>
            <p:cNvGrpSpPr/>
            <p:nvPr/>
          </p:nvGrpSpPr>
          <p:grpSpPr>
            <a:xfrm rot="-2700000">
              <a:off x="8302147" y="61289"/>
              <a:ext cx="582044" cy="582419"/>
              <a:chOff x="959750" y="3039275"/>
              <a:chExt cx="582050" cy="582425"/>
            </a:xfrm>
          </p:grpSpPr>
          <p:sp>
            <p:nvSpPr>
              <p:cNvPr id="1360" name="Google Shape;1360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1" name="Google Shape;1361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2" name="Google Shape;1362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3" name="Google Shape;1363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4" name="Google Shape;1364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367" name="Google Shape;1367;p30"/>
            <p:cNvGrpSpPr/>
            <p:nvPr/>
          </p:nvGrpSpPr>
          <p:grpSpPr>
            <a:xfrm rot="-2700000">
              <a:off x="8551447" y="61289"/>
              <a:ext cx="582044" cy="582419"/>
              <a:chOff x="959750" y="3039275"/>
              <a:chExt cx="582050" cy="582425"/>
            </a:xfrm>
          </p:grpSpPr>
          <p:sp>
            <p:nvSpPr>
              <p:cNvPr id="1368" name="Google Shape;1368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4" name="Google Shape;1374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375" name="Google Shape;1375;p30"/>
          <p:cNvGrpSpPr/>
          <p:nvPr/>
        </p:nvGrpSpPr>
        <p:grpSpPr>
          <a:xfrm rot="2700000">
            <a:off x="8945322" y="2352177"/>
            <a:ext cx="439196" cy="439096"/>
            <a:chOff x="1101075" y="2142375"/>
            <a:chExt cx="439200" cy="439100"/>
          </a:xfrm>
        </p:grpSpPr>
        <p:sp>
          <p:nvSpPr>
            <p:cNvPr id="1376" name="Google Shape;1376;p30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61" r:id="rId4"/>
    <p:sldLayoutId id="2147483665" r:id="rId5"/>
    <p:sldLayoutId id="2147483670" r:id="rId6"/>
    <p:sldLayoutId id="2147483672" r:id="rId7"/>
    <p:sldLayoutId id="2147483673" r:id="rId8"/>
    <p:sldLayoutId id="2147483676" r:id="rId9"/>
    <p:sldLayoutId id="214748367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35"/>
          <p:cNvSpPr txBox="1">
            <a:spLocks noGrp="1"/>
          </p:cNvSpPr>
          <p:nvPr>
            <p:ph type="subTitle" idx="1"/>
          </p:nvPr>
        </p:nvSpPr>
        <p:spPr>
          <a:xfrm>
            <a:off x="2057811" y="2816966"/>
            <a:ext cx="4882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All your solutions in one platform</a:t>
            </a:r>
            <a:endParaRPr sz="2000" dirty="0"/>
          </a:p>
        </p:txBody>
      </p:sp>
      <p:sp>
        <p:nvSpPr>
          <p:cNvPr id="1432" name="Google Shape;1432;p35"/>
          <p:cNvSpPr txBox="1">
            <a:spLocks noGrp="1"/>
          </p:cNvSpPr>
          <p:nvPr>
            <p:ph type="ctrTitle"/>
          </p:nvPr>
        </p:nvSpPr>
        <p:spPr>
          <a:xfrm>
            <a:off x="1011711" y="1992032"/>
            <a:ext cx="6974700" cy="9191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e</a:t>
            </a:r>
            <a:r>
              <a:rPr lang="en" sz="5000" dirty="0">
                <a:solidFill>
                  <a:schemeClr val="dk1"/>
                </a:solidFill>
              </a:rPr>
              <a:t>-Desk</a:t>
            </a:r>
            <a:endParaRPr sz="5000" dirty="0">
              <a:solidFill>
                <a:schemeClr val="dk1"/>
              </a:solidFill>
            </a:endParaRPr>
          </a:p>
        </p:txBody>
      </p:sp>
      <p:grpSp>
        <p:nvGrpSpPr>
          <p:cNvPr id="1438" name="Google Shape;1438;p35"/>
          <p:cNvGrpSpPr/>
          <p:nvPr/>
        </p:nvGrpSpPr>
        <p:grpSpPr>
          <a:xfrm>
            <a:off x="8017432" y="-313900"/>
            <a:ext cx="134070" cy="1891362"/>
            <a:chOff x="8017432" y="-313900"/>
            <a:chExt cx="134070" cy="1891362"/>
          </a:xfrm>
        </p:grpSpPr>
        <p:sp>
          <p:nvSpPr>
            <p:cNvPr id="1439" name="Google Shape;1439;p35"/>
            <p:cNvSpPr/>
            <p:nvPr/>
          </p:nvSpPr>
          <p:spPr>
            <a:xfrm rot="5400000">
              <a:off x="8017432" y="1443393"/>
              <a:ext cx="134070" cy="13407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1440" name="Google Shape;1440;p35"/>
            <p:cNvCxnSpPr/>
            <p:nvPr/>
          </p:nvCxnSpPr>
          <p:spPr>
            <a:xfrm>
              <a:off x="8084450" y="-313900"/>
              <a:ext cx="0" cy="1795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1" name="Google Shape;1441;p35"/>
            <p:cNvSpPr/>
            <p:nvPr/>
          </p:nvSpPr>
          <p:spPr>
            <a:xfrm rot="5400000">
              <a:off x="8047515" y="1473505"/>
              <a:ext cx="73844" cy="73844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42" name="Google Shape;1442;p35"/>
          <p:cNvGrpSpPr/>
          <p:nvPr/>
        </p:nvGrpSpPr>
        <p:grpSpPr>
          <a:xfrm>
            <a:off x="6309526" y="957475"/>
            <a:ext cx="3504715" cy="5119205"/>
            <a:chOff x="6309526" y="836950"/>
            <a:chExt cx="3504715" cy="5119205"/>
          </a:xfrm>
        </p:grpSpPr>
        <p:sp>
          <p:nvSpPr>
            <p:cNvPr id="1443" name="Google Shape;1443;p35"/>
            <p:cNvSpPr/>
            <p:nvPr/>
          </p:nvSpPr>
          <p:spPr>
            <a:xfrm>
              <a:off x="6309526" y="836950"/>
              <a:ext cx="3153315" cy="5119205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444" name="Google Shape;1444;p35"/>
            <p:cNvGrpSpPr/>
            <p:nvPr/>
          </p:nvGrpSpPr>
          <p:grpSpPr>
            <a:xfrm>
              <a:off x="7728436" y="3524084"/>
              <a:ext cx="134004" cy="134004"/>
              <a:chOff x="8356813" y="1074288"/>
              <a:chExt cx="351900" cy="351900"/>
            </a:xfrm>
          </p:grpSpPr>
          <p:sp>
            <p:nvSpPr>
              <p:cNvPr id="1445" name="Google Shape;1445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46" name="Google Shape;1446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447" name="Google Shape;1447;p35"/>
            <p:cNvGrpSpPr/>
            <p:nvPr/>
          </p:nvGrpSpPr>
          <p:grpSpPr>
            <a:xfrm>
              <a:off x="7344361" y="3150259"/>
              <a:ext cx="134004" cy="134004"/>
              <a:chOff x="8356813" y="1074288"/>
              <a:chExt cx="351900" cy="351900"/>
            </a:xfrm>
          </p:grpSpPr>
          <p:sp>
            <p:nvSpPr>
              <p:cNvPr id="1448" name="Google Shape;1448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49" name="Google Shape;1449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450" name="Google Shape;1450;p35"/>
            <p:cNvGrpSpPr/>
            <p:nvPr/>
          </p:nvGrpSpPr>
          <p:grpSpPr>
            <a:xfrm>
              <a:off x="8337811" y="2464059"/>
              <a:ext cx="134004" cy="134004"/>
              <a:chOff x="8356813" y="1074288"/>
              <a:chExt cx="351900" cy="351900"/>
            </a:xfrm>
          </p:grpSpPr>
          <p:sp>
            <p:nvSpPr>
              <p:cNvPr id="1451" name="Google Shape;1451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52" name="Google Shape;1452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453" name="Google Shape;1453;p35"/>
            <p:cNvSpPr/>
            <p:nvPr/>
          </p:nvSpPr>
          <p:spPr>
            <a:xfrm rot="5400000">
              <a:off x="7687039" y="1023058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33" name="Google Shape;1433;p35"/>
          <p:cNvGrpSpPr/>
          <p:nvPr/>
        </p:nvGrpSpPr>
        <p:grpSpPr>
          <a:xfrm>
            <a:off x="2610046" y="2740509"/>
            <a:ext cx="3936683" cy="134070"/>
            <a:chOff x="1096850" y="3242811"/>
            <a:chExt cx="3936683" cy="134070"/>
          </a:xfrm>
        </p:grpSpPr>
        <p:cxnSp>
          <p:nvCxnSpPr>
            <p:cNvPr id="1434" name="Google Shape;1434;p35"/>
            <p:cNvCxnSpPr/>
            <p:nvPr/>
          </p:nvCxnSpPr>
          <p:spPr>
            <a:xfrm>
              <a:off x="1096850" y="3309850"/>
              <a:ext cx="3840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5" name="Google Shape;1435;p35"/>
            <p:cNvGrpSpPr/>
            <p:nvPr/>
          </p:nvGrpSpPr>
          <p:grpSpPr>
            <a:xfrm>
              <a:off x="4899464" y="3242811"/>
              <a:ext cx="134070" cy="134070"/>
              <a:chOff x="8382514" y="1084976"/>
              <a:chExt cx="265800" cy="265800"/>
            </a:xfrm>
          </p:grpSpPr>
          <p:sp>
            <p:nvSpPr>
              <p:cNvPr id="1436" name="Google Shape;1436;p35"/>
              <p:cNvSpPr/>
              <p:nvPr/>
            </p:nvSpPr>
            <p:spPr>
              <a:xfrm>
                <a:off x="8442213" y="1144734"/>
                <a:ext cx="146400" cy="14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37" name="Google Shape;1437;p35"/>
              <p:cNvSpPr/>
              <p:nvPr/>
            </p:nvSpPr>
            <p:spPr>
              <a:xfrm>
                <a:off x="8382514" y="1084976"/>
                <a:ext cx="265800" cy="2658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" name="Google Shape;1433;p35">
            <a:extLst>
              <a:ext uri="{FF2B5EF4-FFF2-40B4-BE49-F238E27FC236}">
                <a16:creationId xmlns:a16="http://schemas.microsoft.com/office/drawing/2014/main" id="{D2D6370B-8609-5E8D-A282-834926EDF712}"/>
              </a:ext>
            </a:extLst>
          </p:cNvPr>
          <p:cNvGrpSpPr/>
          <p:nvPr/>
        </p:nvGrpSpPr>
        <p:grpSpPr>
          <a:xfrm flipH="1">
            <a:off x="2441868" y="2744616"/>
            <a:ext cx="3936683" cy="134070"/>
            <a:chOff x="1096850" y="3242811"/>
            <a:chExt cx="3936683" cy="134070"/>
          </a:xfrm>
        </p:grpSpPr>
        <p:cxnSp>
          <p:nvCxnSpPr>
            <p:cNvPr id="3" name="Google Shape;1434;p35">
              <a:extLst>
                <a:ext uri="{FF2B5EF4-FFF2-40B4-BE49-F238E27FC236}">
                  <a16:creationId xmlns:a16="http://schemas.microsoft.com/office/drawing/2014/main" id="{D7D6A81B-D4F1-973F-EE84-8C42F756994C}"/>
                </a:ext>
              </a:extLst>
            </p:cNvPr>
            <p:cNvCxnSpPr/>
            <p:nvPr/>
          </p:nvCxnSpPr>
          <p:spPr>
            <a:xfrm>
              <a:off x="1096850" y="3309850"/>
              <a:ext cx="3840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" name="Google Shape;1435;p35">
              <a:extLst>
                <a:ext uri="{FF2B5EF4-FFF2-40B4-BE49-F238E27FC236}">
                  <a16:creationId xmlns:a16="http://schemas.microsoft.com/office/drawing/2014/main" id="{B0805A24-101D-FB1F-BED7-62CBDB791A9E}"/>
                </a:ext>
              </a:extLst>
            </p:cNvPr>
            <p:cNvGrpSpPr/>
            <p:nvPr/>
          </p:nvGrpSpPr>
          <p:grpSpPr>
            <a:xfrm>
              <a:off x="4899464" y="3242811"/>
              <a:ext cx="134070" cy="134070"/>
              <a:chOff x="8382514" y="1084976"/>
              <a:chExt cx="265800" cy="265800"/>
            </a:xfrm>
          </p:grpSpPr>
          <p:sp>
            <p:nvSpPr>
              <p:cNvPr id="5" name="Google Shape;1436;p35">
                <a:extLst>
                  <a:ext uri="{FF2B5EF4-FFF2-40B4-BE49-F238E27FC236}">
                    <a16:creationId xmlns:a16="http://schemas.microsoft.com/office/drawing/2014/main" id="{C826CE3B-4ACD-3FEE-B9C2-F6AF8A90D4C3}"/>
                  </a:ext>
                </a:extLst>
              </p:cNvPr>
              <p:cNvSpPr/>
              <p:nvPr/>
            </p:nvSpPr>
            <p:spPr>
              <a:xfrm>
                <a:off x="8442213" y="1144734"/>
                <a:ext cx="146400" cy="14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" name="Google Shape;1437;p35">
                <a:extLst>
                  <a:ext uri="{FF2B5EF4-FFF2-40B4-BE49-F238E27FC236}">
                    <a16:creationId xmlns:a16="http://schemas.microsoft.com/office/drawing/2014/main" id="{F152E353-5781-0C71-A800-22A32112EED3}"/>
                  </a:ext>
                </a:extLst>
              </p:cNvPr>
              <p:cNvSpPr/>
              <p:nvPr/>
            </p:nvSpPr>
            <p:spPr>
              <a:xfrm>
                <a:off x="8382514" y="1084976"/>
                <a:ext cx="265800" cy="2658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000" y="706138"/>
            <a:ext cx="7704000" cy="43335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1103309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7333042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46E9D96-AA56-D9FA-48E2-1294798F92EA}"/>
              </a:ext>
            </a:extLst>
          </p:cNvPr>
          <p:cNvSpPr txBox="1"/>
          <p:nvPr/>
        </p:nvSpPr>
        <p:spPr>
          <a:xfrm>
            <a:off x="1874520" y="125222"/>
            <a:ext cx="53949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Office-Specific Admin — Newsfeed</a:t>
            </a:r>
          </a:p>
        </p:txBody>
      </p:sp>
    </p:spTree>
    <p:extLst>
      <p:ext uri="{BB962C8B-B14F-4D97-AF65-F5344CB8AC3E}">
        <p14:creationId xmlns:p14="http://schemas.microsoft.com/office/powerpoint/2010/main" val="553201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000" y="706138"/>
            <a:ext cx="7704000" cy="43335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1019489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7409242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46E9D96-AA56-D9FA-48E2-1294798F92EA}"/>
              </a:ext>
            </a:extLst>
          </p:cNvPr>
          <p:cNvSpPr txBox="1"/>
          <p:nvPr/>
        </p:nvSpPr>
        <p:spPr>
          <a:xfrm>
            <a:off x="1684020" y="125222"/>
            <a:ext cx="57759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Office-Specific Admin — Dashboard</a:t>
            </a:r>
          </a:p>
        </p:txBody>
      </p:sp>
    </p:spTree>
    <p:extLst>
      <p:ext uri="{BB962C8B-B14F-4D97-AF65-F5344CB8AC3E}">
        <p14:creationId xmlns:p14="http://schemas.microsoft.com/office/powerpoint/2010/main" val="1635764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000" y="706138"/>
            <a:ext cx="7704000" cy="433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9F5D01-5645-67F4-65FB-5BDCF229A95C}"/>
              </a:ext>
            </a:extLst>
          </p:cNvPr>
          <p:cNvSpPr txBox="1"/>
          <p:nvPr/>
        </p:nvSpPr>
        <p:spPr>
          <a:xfrm>
            <a:off x="2350438" y="125222"/>
            <a:ext cx="44431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Super Admin — Newsfeed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1789644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6646707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199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000" y="706138"/>
            <a:ext cx="7704000" cy="433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9F5D01-5645-67F4-65FB-5BDCF229A95C}"/>
              </a:ext>
            </a:extLst>
          </p:cNvPr>
          <p:cNvSpPr txBox="1"/>
          <p:nvPr/>
        </p:nvSpPr>
        <p:spPr>
          <a:xfrm>
            <a:off x="2350438" y="125222"/>
            <a:ext cx="44431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Super Admin — Dashboard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1740548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6695803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5558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000" y="706138"/>
            <a:ext cx="7704000" cy="433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9F5D01-5645-67F4-65FB-5BDCF229A95C}"/>
              </a:ext>
            </a:extLst>
          </p:cNvPr>
          <p:cNvSpPr txBox="1"/>
          <p:nvPr/>
        </p:nvSpPr>
        <p:spPr>
          <a:xfrm>
            <a:off x="2982540" y="125222"/>
            <a:ext cx="31789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Statistical Overview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2237638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6204850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2616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9F5D01-5645-67F4-65FB-5BDCF229A95C}"/>
              </a:ext>
            </a:extLst>
          </p:cNvPr>
          <p:cNvSpPr txBox="1"/>
          <p:nvPr/>
        </p:nvSpPr>
        <p:spPr>
          <a:xfrm>
            <a:off x="2350438" y="125222"/>
            <a:ext cx="44431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Mobile App (In Development)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1614745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6821607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10C3BF-5666-E827-6DD9-FEFEF3BC5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68" y="719871"/>
            <a:ext cx="2395855" cy="4423117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EFB1D88F-E6AD-2986-EE9E-229C8BD29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4072" y="719871"/>
            <a:ext cx="2395855" cy="4423117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709AC32-5E6C-B238-D885-1EE72ED1D9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0157" y="719871"/>
            <a:ext cx="2395855" cy="442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029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-475506"/>
            <a:ext cx="9144000" cy="609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088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" name="Google Shape;2227;p59"/>
          <p:cNvSpPr/>
          <p:nvPr/>
        </p:nvSpPr>
        <p:spPr>
          <a:xfrm>
            <a:off x="3276342" y="1951550"/>
            <a:ext cx="729900" cy="5727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28" name="Google Shape;2228;p59"/>
          <p:cNvSpPr/>
          <p:nvPr/>
        </p:nvSpPr>
        <p:spPr>
          <a:xfrm>
            <a:off x="1242177" y="1951550"/>
            <a:ext cx="729900" cy="5727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60" name="Google Shape;2260;p59"/>
          <p:cNvSpPr txBox="1"/>
          <p:nvPr/>
        </p:nvSpPr>
        <p:spPr>
          <a:xfrm>
            <a:off x="509368" y="3344496"/>
            <a:ext cx="2195518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Faculties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a</a:t>
            </a:r>
            <a:r>
              <a:rPr lang="en" sz="16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nd Institutes</a:t>
            </a:r>
            <a:endParaRPr sz="16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262" name="Google Shape;2262;p59"/>
          <p:cNvSpPr txBox="1"/>
          <p:nvPr/>
        </p:nvSpPr>
        <p:spPr>
          <a:xfrm>
            <a:off x="2854692" y="3185894"/>
            <a:ext cx="15732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Departments</a:t>
            </a:r>
            <a:endParaRPr sz="16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264" name="Google Shape;2264;p59"/>
          <p:cNvSpPr txBox="1"/>
          <p:nvPr/>
        </p:nvSpPr>
        <p:spPr>
          <a:xfrm>
            <a:off x="820527" y="2005884"/>
            <a:ext cx="1573200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sz="3000" b="1"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65" name="Google Shape;2265;p59"/>
          <p:cNvSpPr txBox="1"/>
          <p:nvPr/>
        </p:nvSpPr>
        <p:spPr>
          <a:xfrm>
            <a:off x="4888839" y="3185894"/>
            <a:ext cx="15732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Offices</a:t>
            </a:r>
            <a:endParaRPr sz="16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267" name="Google Shape;2267;p59"/>
          <p:cNvSpPr txBox="1"/>
          <p:nvPr/>
        </p:nvSpPr>
        <p:spPr>
          <a:xfrm>
            <a:off x="6784612" y="3185894"/>
            <a:ext cx="185002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Clubs</a:t>
            </a:r>
          </a:p>
        </p:txBody>
      </p:sp>
      <p:sp>
        <p:nvSpPr>
          <p:cNvPr id="2269" name="Google Shape;2269;p59"/>
          <p:cNvSpPr txBox="1"/>
          <p:nvPr/>
        </p:nvSpPr>
        <p:spPr>
          <a:xfrm>
            <a:off x="2854692" y="2005884"/>
            <a:ext cx="1573200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13</a:t>
            </a:r>
            <a:endParaRPr sz="3000" b="1"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70" name="Google Shape;2270;p59"/>
          <p:cNvSpPr txBox="1"/>
          <p:nvPr/>
        </p:nvSpPr>
        <p:spPr>
          <a:xfrm>
            <a:off x="4888839" y="1994900"/>
            <a:ext cx="1573200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endParaRPr sz="3000" b="1"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71" name="Google Shape;2271;p59"/>
          <p:cNvSpPr txBox="1"/>
          <p:nvPr/>
        </p:nvSpPr>
        <p:spPr>
          <a:xfrm>
            <a:off x="6937177" y="1994900"/>
            <a:ext cx="1573200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sz="3000" b="1"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72" name="Google Shape;2272;p59"/>
          <p:cNvSpPr/>
          <p:nvPr/>
        </p:nvSpPr>
        <p:spPr>
          <a:xfrm>
            <a:off x="5310489" y="1951550"/>
            <a:ext cx="729900" cy="5727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73" name="Google Shape;2273;p59"/>
          <p:cNvSpPr/>
          <p:nvPr/>
        </p:nvSpPr>
        <p:spPr>
          <a:xfrm>
            <a:off x="7344672" y="1951550"/>
            <a:ext cx="729900" cy="5727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275" name="Google Shape;2275;p59"/>
          <p:cNvCxnSpPr>
            <a:cxnSpLocks/>
          </p:cNvCxnSpPr>
          <p:nvPr/>
        </p:nvCxnSpPr>
        <p:spPr>
          <a:xfrm rot="16200000" flipH="1">
            <a:off x="1366447" y="2758400"/>
            <a:ext cx="468900" cy="6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76" name="Google Shape;2276;p59"/>
          <p:cNvCxnSpPr>
            <a:cxnSpLocks/>
          </p:cNvCxnSpPr>
          <p:nvPr/>
        </p:nvCxnSpPr>
        <p:spPr>
          <a:xfrm rot="16200000" flipH="1">
            <a:off x="3408702" y="2758400"/>
            <a:ext cx="468900" cy="6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77" name="Google Shape;2277;p59"/>
          <p:cNvCxnSpPr>
            <a:cxnSpLocks/>
          </p:cNvCxnSpPr>
          <p:nvPr/>
        </p:nvCxnSpPr>
        <p:spPr>
          <a:xfrm rot="16200000" flipH="1">
            <a:off x="5468722" y="2758400"/>
            <a:ext cx="468900" cy="6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78" name="Google Shape;2278;p59"/>
          <p:cNvCxnSpPr>
            <a:cxnSpLocks/>
          </p:cNvCxnSpPr>
          <p:nvPr/>
        </p:nvCxnSpPr>
        <p:spPr>
          <a:xfrm rot="16200000" flipH="1">
            <a:off x="7489027" y="2758400"/>
            <a:ext cx="468900" cy="6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" name="Google Shape;1531;p39">
            <a:extLst>
              <a:ext uri="{FF2B5EF4-FFF2-40B4-BE49-F238E27FC236}">
                <a16:creationId xmlns:a16="http://schemas.microsoft.com/office/drawing/2014/main" id="{7F051450-C15F-D1E6-F9C4-4093CE9B3821}"/>
              </a:ext>
            </a:extLst>
          </p:cNvPr>
          <p:cNvSpPr txBox="1">
            <a:spLocks/>
          </p:cNvSpPr>
          <p:nvPr/>
        </p:nvSpPr>
        <p:spPr>
          <a:xfrm>
            <a:off x="727620" y="63761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Piloting Area </a:t>
            </a:r>
            <a:r>
              <a:rPr lang="en-US" dirty="0"/>
              <a:t>(</a:t>
            </a:r>
            <a:r>
              <a:rPr lang="en-US" dirty="0" err="1"/>
              <a:t>JnU</a:t>
            </a:r>
            <a:r>
              <a:rPr lang="en-US" dirty="0"/>
              <a:t>)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45"/>
          <p:cNvSpPr txBox="1">
            <a:spLocks noGrp="1"/>
          </p:cNvSpPr>
          <p:nvPr>
            <p:ph type="title"/>
          </p:nvPr>
        </p:nvSpPr>
        <p:spPr>
          <a:xfrm>
            <a:off x="720000" y="61888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</a:t>
            </a:r>
            <a:r>
              <a:rPr lang="en" dirty="0">
                <a:solidFill>
                  <a:schemeClr val="tx1"/>
                </a:solidFill>
              </a:rPr>
              <a:t>Plan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764" name="Google Shape;1764;p45"/>
          <p:cNvSpPr txBox="1">
            <a:spLocks noGrp="1"/>
          </p:cNvSpPr>
          <p:nvPr>
            <p:ph type="subTitle" idx="7"/>
          </p:nvPr>
        </p:nvSpPr>
        <p:spPr>
          <a:xfrm>
            <a:off x="700462" y="3445862"/>
            <a:ext cx="22041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Institution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and Organization based Ads</a:t>
            </a:r>
            <a:endParaRPr sz="1500" dirty="0"/>
          </a:p>
        </p:txBody>
      </p:sp>
      <p:pic>
        <p:nvPicPr>
          <p:cNvPr id="15" name="Picture 14" descr="A mouse cursor and a yellow and blue square with a red arrow&#10;&#10;Description automatically generated">
            <a:extLst>
              <a:ext uri="{FF2B5EF4-FFF2-40B4-BE49-F238E27FC236}">
                <a16:creationId xmlns:a16="http://schemas.microsoft.com/office/drawing/2014/main" id="{CDA33709-655C-86B1-9806-44934DB4A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331" y="1960177"/>
            <a:ext cx="790363" cy="790363"/>
          </a:xfrm>
          <a:prstGeom prst="rect">
            <a:avLst/>
          </a:prstGeom>
        </p:spPr>
      </p:pic>
      <p:pic>
        <p:nvPicPr>
          <p:cNvPr id="17" name="Picture 16" descr="A red and green pin with black text&#10;&#10;Description automatically generated">
            <a:extLst>
              <a:ext uri="{FF2B5EF4-FFF2-40B4-BE49-F238E27FC236}">
                <a16:creationId xmlns:a16="http://schemas.microsoft.com/office/drawing/2014/main" id="{ABFE2783-AD90-87AA-C054-B62183B04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6306" y="1869378"/>
            <a:ext cx="790363" cy="790363"/>
          </a:xfrm>
          <a:prstGeom prst="rect">
            <a:avLst/>
          </a:prstGeom>
        </p:spPr>
      </p:pic>
      <p:pic>
        <p:nvPicPr>
          <p:cNvPr id="19" name="Picture 18" descr="A white and blue cloud with a black background&#10;&#10;Description automatically generated">
            <a:extLst>
              <a:ext uri="{FF2B5EF4-FFF2-40B4-BE49-F238E27FC236}">
                <a16:creationId xmlns:a16="http://schemas.microsoft.com/office/drawing/2014/main" id="{1CAE8199-357A-57CD-305B-87CD9B8C5C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9727" y="1812286"/>
            <a:ext cx="904545" cy="904545"/>
          </a:xfrm>
          <a:prstGeom prst="rect">
            <a:avLst/>
          </a:prstGeom>
        </p:spPr>
      </p:pic>
      <p:sp>
        <p:nvSpPr>
          <p:cNvPr id="30" name="Google Shape;1764;p45">
            <a:extLst>
              <a:ext uri="{FF2B5EF4-FFF2-40B4-BE49-F238E27FC236}">
                <a16:creationId xmlns:a16="http://schemas.microsoft.com/office/drawing/2014/main" id="{E8413640-1C77-21B4-2906-7F960EB3DBAA}"/>
              </a:ext>
            </a:extLst>
          </p:cNvPr>
          <p:cNvSpPr txBox="1">
            <a:spLocks/>
          </p:cNvSpPr>
          <p:nvPr/>
        </p:nvSpPr>
        <p:spPr>
          <a:xfrm>
            <a:off x="3527041" y="3250541"/>
            <a:ext cx="22041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0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 algn="ctr"/>
            <a:r>
              <a:rPr lang="en-US" sz="1500" dirty="0"/>
              <a:t>Software-as-a-Service</a:t>
            </a:r>
          </a:p>
        </p:txBody>
      </p:sp>
      <p:sp>
        <p:nvSpPr>
          <p:cNvPr id="31" name="Google Shape;1764;p45">
            <a:extLst>
              <a:ext uri="{FF2B5EF4-FFF2-40B4-BE49-F238E27FC236}">
                <a16:creationId xmlns:a16="http://schemas.microsoft.com/office/drawing/2014/main" id="{732A24FE-9B9F-F3C0-E8C5-6E49ED1CCF08}"/>
              </a:ext>
            </a:extLst>
          </p:cNvPr>
          <p:cNvSpPr txBox="1">
            <a:spLocks/>
          </p:cNvSpPr>
          <p:nvPr/>
        </p:nvSpPr>
        <p:spPr>
          <a:xfrm>
            <a:off x="6239440" y="3269372"/>
            <a:ext cx="22041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0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 algn="ctr"/>
            <a:r>
              <a:rPr lang="en-US" sz="1500" dirty="0"/>
              <a:t>Geo Location</a:t>
            </a:r>
          </a:p>
          <a:p>
            <a:pPr marL="0" indent="0" algn="ctr"/>
            <a:r>
              <a:rPr lang="en-US" sz="1500" dirty="0"/>
              <a:t>Based Ads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2103;p53">
            <a:extLst>
              <a:ext uri="{FF2B5EF4-FFF2-40B4-BE49-F238E27FC236}">
                <a16:creationId xmlns:a16="http://schemas.microsoft.com/office/drawing/2014/main" id="{9F248BA9-C314-A672-B241-36138261C5F2}"/>
              </a:ext>
            </a:extLst>
          </p:cNvPr>
          <p:cNvSpPr txBox="1"/>
          <p:nvPr/>
        </p:nvSpPr>
        <p:spPr>
          <a:xfrm>
            <a:off x="5779527" y="2154021"/>
            <a:ext cx="21021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PHP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" name="Google Shape;2104;p53">
            <a:extLst>
              <a:ext uri="{FF2B5EF4-FFF2-40B4-BE49-F238E27FC236}">
                <a16:creationId xmlns:a16="http://schemas.microsoft.com/office/drawing/2014/main" id="{57A8D268-AAFC-06AC-9CC4-0C7DA6F3FA18}"/>
              </a:ext>
            </a:extLst>
          </p:cNvPr>
          <p:cNvSpPr txBox="1"/>
          <p:nvPr/>
        </p:nvSpPr>
        <p:spPr>
          <a:xfrm>
            <a:off x="5779525" y="3352405"/>
            <a:ext cx="21021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Tools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8" name="Google Shape;2105;p53">
            <a:extLst>
              <a:ext uri="{FF2B5EF4-FFF2-40B4-BE49-F238E27FC236}">
                <a16:creationId xmlns:a16="http://schemas.microsoft.com/office/drawing/2014/main" id="{205316A2-A67B-754B-11EB-42D8C4369D68}"/>
              </a:ext>
            </a:extLst>
          </p:cNvPr>
          <p:cNvSpPr txBox="1"/>
          <p:nvPr/>
        </p:nvSpPr>
        <p:spPr>
          <a:xfrm>
            <a:off x="1262375" y="1726243"/>
            <a:ext cx="21021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Front-End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9" name="Google Shape;2106;p53">
            <a:extLst>
              <a:ext uri="{FF2B5EF4-FFF2-40B4-BE49-F238E27FC236}">
                <a16:creationId xmlns:a16="http://schemas.microsoft.com/office/drawing/2014/main" id="{7B32891A-2B9A-B915-E660-BB6828B5784A}"/>
              </a:ext>
            </a:extLst>
          </p:cNvPr>
          <p:cNvSpPr txBox="1"/>
          <p:nvPr/>
        </p:nvSpPr>
        <p:spPr>
          <a:xfrm>
            <a:off x="5779525" y="1726228"/>
            <a:ext cx="21021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Back-End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" name="Google Shape;2107;p53">
            <a:extLst>
              <a:ext uri="{FF2B5EF4-FFF2-40B4-BE49-F238E27FC236}">
                <a16:creationId xmlns:a16="http://schemas.microsoft.com/office/drawing/2014/main" id="{02463355-75BB-9DE5-EE27-9DAC3F75F5ED}"/>
              </a:ext>
            </a:extLst>
          </p:cNvPr>
          <p:cNvSpPr txBox="1"/>
          <p:nvPr/>
        </p:nvSpPr>
        <p:spPr>
          <a:xfrm>
            <a:off x="727620" y="3780190"/>
            <a:ext cx="2636855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MySQL, Azure Cloud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" name="Google Shape;2108;p53">
            <a:extLst>
              <a:ext uri="{FF2B5EF4-FFF2-40B4-BE49-F238E27FC236}">
                <a16:creationId xmlns:a16="http://schemas.microsoft.com/office/drawing/2014/main" id="{16A5C796-7A36-186B-4578-A87294230576}"/>
              </a:ext>
            </a:extLst>
          </p:cNvPr>
          <p:cNvSpPr txBox="1"/>
          <p:nvPr/>
        </p:nvSpPr>
        <p:spPr>
          <a:xfrm>
            <a:off x="5779527" y="3780177"/>
            <a:ext cx="25332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Visual Studio Code, XAMPP, </a:t>
            </a:r>
            <a:r>
              <a:rPr lang="en-US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Azure Data Studio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" name="Google Shape;2109;p53">
            <a:extLst>
              <a:ext uri="{FF2B5EF4-FFF2-40B4-BE49-F238E27FC236}">
                <a16:creationId xmlns:a16="http://schemas.microsoft.com/office/drawing/2014/main" id="{1FD394A9-CA5C-8A56-7359-37297BA739E0}"/>
              </a:ext>
            </a:extLst>
          </p:cNvPr>
          <p:cNvSpPr txBox="1"/>
          <p:nvPr/>
        </p:nvSpPr>
        <p:spPr>
          <a:xfrm>
            <a:off x="1262375" y="3352420"/>
            <a:ext cx="21021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Database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grpSp>
        <p:nvGrpSpPr>
          <p:cNvPr id="23" name="Google Shape;2110;p53">
            <a:extLst>
              <a:ext uri="{FF2B5EF4-FFF2-40B4-BE49-F238E27FC236}">
                <a16:creationId xmlns:a16="http://schemas.microsoft.com/office/drawing/2014/main" id="{CB5F3402-F955-C150-10B5-B08AA9A006BF}"/>
              </a:ext>
            </a:extLst>
          </p:cNvPr>
          <p:cNvGrpSpPr/>
          <p:nvPr/>
        </p:nvGrpSpPr>
        <p:grpSpPr>
          <a:xfrm>
            <a:off x="3994484" y="2555426"/>
            <a:ext cx="1155299" cy="1155149"/>
            <a:chOff x="4085864" y="2304898"/>
            <a:chExt cx="972392" cy="972266"/>
          </a:xfrm>
        </p:grpSpPr>
        <p:sp>
          <p:nvSpPr>
            <p:cNvPr id="24" name="Google Shape;2111;p53">
              <a:extLst>
                <a:ext uri="{FF2B5EF4-FFF2-40B4-BE49-F238E27FC236}">
                  <a16:creationId xmlns:a16="http://schemas.microsoft.com/office/drawing/2014/main" id="{2F1BA6FA-F027-7E18-9C38-91E266252394}"/>
                </a:ext>
              </a:extLst>
            </p:cNvPr>
            <p:cNvSpPr/>
            <p:nvPr/>
          </p:nvSpPr>
          <p:spPr>
            <a:xfrm>
              <a:off x="4085864" y="2304898"/>
              <a:ext cx="972392" cy="972266"/>
            </a:xfrm>
            <a:custGeom>
              <a:avLst/>
              <a:gdLst/>
              <a:ahLst/>
              <a:cxnLst/>
              <a:rect l="l" t="t" r="r" b="b"/>
              <a:pathLst>
                <a:path w="7707" h="7706" extrusionOk="0">
                  <a:moveTo>
                    <a:pt x="3854" y="0"/>
                  </a:moveTo>
                  <a:cubicBezTo>
                    <a:pt x="3439" y="0"/>
                    <a:pt x="3030" y="65"/>
                    <a:pt x="2640" y="195"/>
                  </a:cubicBezTo>
                  <a:cubicBezTo>
                    <a:pt x="2543" y="227"/>
                    <a:pt x="2491" y="331"/>
                    <a:pt x="2522" y="428"/>
                  </a:cubicBezTo>
                  <a:cubicBezTo>
                    <a:pt x="2549" y="506"/>
                    <a:pt x="2621" y="555"/>
                    <a:pt x="2698" y="555"/>
                  </a:cubicBezTo>
                  <a:cubicBezTo>
                    <a:pt x="2717" y="555"/>
                    <a:pt x="2736" y="552"/>
                    <a:pt x="2755" y="546"/>
                  </a:cubicBezTo>
                  <a:cubicBezTo>
                    <a:pt x="3109" y="430"/>
                    <a:pt x="3478" y="369"/>
                    <a:pt x="3854" y="369"/>
                  </a:cubicBezTo>
                  <a:cubicBezTo>
                    <a:pt x="5774" y="369"/>
                    <a:pt x="7337" y="1933"/>
                    <a:pt x="7337" y="3852"/>
                  </a:cubicBezTo>
                  <a:cubicBezTo>
                    <a:pt x="7337" y="5773"/>
                    <a:pt x="5774" y="7337"/>
                    <a:pt x="3854" y="7337"/>
                  </a:cubicBezTo>
                  <a:cubicBezTo>
                    <a:pt x="1933" y="7337"/>
                    <a:pt x="370" y="5773"/>
                    <a:pt x="370" y="3852"/>
                  </a:cubicBezTo>
                  <a:cubicBezTo>
                    <a:pt x="370" y="2641"/>
                    <a:pt x="985" y="1535"/>
                    <a:pt x="2016" y="893"/>
                  </a:cubicBezTo>
                  <a:cubicBezTo>
                    <a:pt x="2102" y="839"/>
                    <a:pt x="2129" y="725"/>
                    <a:pt x="2074" y="639"/>
                  </a:cubicBezTo>
                  <a:cubicBezTo>
                    <a:pt x="2040" y="583"/>
                    <a:pt x="1979" y="552"/>
                    <a:pt x="1918" y="552"/>
                  </a:cubicBezTo>
                  <a:cubicBezTo>
                    <a:pt x="1884" y="552"/>
                    <a:pt x="1851" y="561"/>
                    <a:pt x="1821" y="579"/>
                  </a:cubicBezTo>
                  <a:cubicBezTo>
                    <a:pt x="1275" y="920"/>
                    <a:pt x="819" y="1394"/>
                    <a:pt x="501" y="1954"/>
                  </a:cubicBezTo>
                  <a:cubicBezTo>
                    <a:pt x="174" y="2530"/>
                    <a:pt x="0" y="3186"/>
                    <a:pt x="0" y="3852"/>
                  </a:cubicBezTo>
                  <a:cubicBezTo>
                    <a:pt x="0" y="5977"/>
                    <a:pt x="1729" y="7706"/>
                    <a:pt x="3854" y="7706"/>
                  </a:cubicBezTo>
                  <a:cubicBezTo>
                    <a:pt x="5979" y="7706"/>
                    <a:pt x="7707" y="5977"/>
                    <a:pt x="7707" y="3852"/>
                  </a:cubicBezTo>
                  <a:cubicBezTo>
                    <a:pt x="7707" y="1729"/>
                    <a:pt x="5978" y="0"/>
                    <a:pt x="38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112;p53">
              <a:extLst>
                <a:ext uri="{FF2B5EF4-FFF2-40B4-BE49-F238E27FC236}">
                  <a16:creationId xmlns:a16="http://schemas.microsoft.com/office/drawing/2014/main" id="{7ED7DF43-375D-2288-C1A2-290802E235EF}"/>
                </a:ext>
              </a:extLst>
            </p:cNvPr>
            <p:cNvSpPr/>
            <p:nvPr/>
          </p:nvSpPr>
          <p:spPr>
            <a:xfrm>
              <a:off x="4216324" y="2435989"/>
              <a:ext cx="711094" cy="711094"/>
            </a:xfrm>
            <a:custGeom>
              <a:avLst/>
              <a:gdLst/>
              <a:ahLst/>
              <a:cxnLst/>
              <a:rect l="l" t="t" r="r" b="b"/>
              <a:pathLst>
                <a:path w="5636" h="5636" extrusionOk="0">
                  <a:moveTo>
                    <a:pt x="3082" y="359"/>
                  </a:moveTo>
                  <a:lnTo>
                    <a:pt x="3082" y="833"/>
                  </a:lnTo>
                  <a:cubicBezTo>
                    <a:pt x="3082" y="920"/>
                    <a:pt x="3142" y="995"/>
                    <a:pt x="3228" y="1014"/>
                  </a:cubicBezTo>
                  <a:cubicBezTo>
                    <a:pt x="3437" y="1062"/>
                    <a:pt x="3635" y="1143"/>
                    <a:pt x="3815" y="1257"/>
                  </a:cubicBezTo>
                  <a:cubicBezTo>
                    <a:pt x="3845" y="1277"/>
                    <a:pt x="3880" y="1286"/>
                    <a:pt x="3914" y="1286"/>
                  </a:cubicBezTo>
                  <a:cubicBezTo>
                    <a:pt x="3963" y="1286"/>
                    <a:pt x="4011" y="1267"/>
                    <a:pt x="4048" y="1232"/>
                  </a:cubicBezTo>
                  <a:lnTo>
                    <a:pt x="4385" y="897"/>
                  </a:lnTo>
                  <a:lnTo>
                    <a:pt x="4756" y="1263"/>
                  </a:lnTo>
                  <a:lnTo>
                    <a:pt x="4418" y="1598"/>
                  </a:lnTo>
                  <a:cubicBezTo>
                    <a:pt x="4357" y="1660"/>
                    <a:pt x="4345" y="1756"/>
                    <a:pt x="4392" y="1828"/>
                  </a:cubicBezTo>
                  <a:cubicBezTo>
                    <a:pt x="4507" y="2007"/>
                    <a:pt x="4590" y="2204"/>
                    <a:pt x="4636" y="2410"/>
                  </a:cubicBezTo>
                  <a:cubicBezTo>
                    <a:pt x="4656" y="2496"/>
                    <a:pt x="4731" y="2556"/>
                    <a:pt x="4819" y="2556"/>
                  </a:cubicBezTo>
                  <a:lnTo>
                    <a:pt x="5276" y="2556"/>
                  </a:lnTo>
                  <a:lnTo>
                    <a:pt x="5276" y="3079"/>
                  </a:lnTo>
                  <a:lnTo>
                    <a:pt x="4819" y="3079"/>
                  </a:lnTo>
                  <a:cubicBezTo>
                    <a:pt x="4731" y="3079"/>
                    <a:pt x="4656" y="3140"/>
                    <a:pt x="4636" y="3225"/>
                  </a:cubicBezTo>
                  <a:cubicBezTo>
                    <a:pt x="4589" y="3431"/>
                    <a:pt x="4508" y="3628"/>
                    <a:pt x="4392" y="3807"/>
                  </a:cubicBezTo>
                  <a:cubicBezTo>
                    <a:pt x="4345" y="3881"/>
                    <a:pt x="4357" y="3976"/>
                    <a:pt x="4418" y="4037"/>
                  </a:cubicBezTo>
                  <a:lnTo>
                    <a:pt x="4756" y="4372"/>
                  </a:lnTo>
                  <a:lnTo>
                    <a:pt x="4385" y="4738"/>
                  </a:lnTo>
                  <a:lnTo>
                    <a:pt x="4048" y="4403"/>
                  </a:lnTo>
                  <a:cubicBezTo>
                    <a:pt x="4012" y="4367"/>
                    <a:pt x="3964" y="4349"/>
                    <a:pt x="3916" y="4349"/>
                  </a:cubicBezTo>
                  <a:cubicBezTo>
                    <a:pt x="3881" y="4349"/>
                    <a:pt x="3846" y="4358"/>
                    <a:pt x="3815" y="4378"/>
                  </a:cubicBezTo>
                  <a:cubicBezTo>
                    <a:pt x="3635" y="4492"/>
                    <a:pt x="3437" y="4573"/>
                    <a:pt x="3227" y="4619"/>
                  </a:cubicBezTo>
                  <a:cubicBezTo>
                    <a:pt x="3142" y="4639"/>
                    <a:pt x="3080" y="4713"/>
                    <a:pt x="3080" y="4800"/>
                  </a:cubicBezTo>
                  <a:lnTo>
                    <a:pt x="3080" y="5274"/>
                  </a:lnTo>
                  <a:lnTo>
                    <a:pt x="2557" y="5274"/>
                  </a:lnTo>
                  <a:lnTo>
                    <a:pt x="2557" y="4817"/>
                  </a:lnTo>
                  <a:cubicBezTo>
                    <a:pt x="2557" y="4729"/>
                    <a:pt x="2496" y="4654"/>
                    <a:pt x="2411" y="4634"/>
                  </a:cubicBezTo>
                  <a:cubicBezTo>
                    <a:pt x="2205" y="4587"/>
                    <a:pt x="2008" y="4505"/>
                    <a:pt x="1829" y="4390"/>
                  </a:cubicBezTo>
                  <a:cubicBezTo>
                    <a:pt x="1799" y="4370"/>
                    <a:pt x="1765" y="4361"/>
                    <a:pt x="1731" y="4361"/>
                  </a:cubicBezTo>
                  <a:cubicBezTo>
                    <a:pt x="1683" y="4361"/>
                    <a:pt x="1635" y="4380"/>
                    <a:pt x="1600" y="4416"/>
                  </a:cubicBezTo>
                  <a:lnTo>
                    <a:pt x="1264" y="4754"/>
                  </a:lnTo>
                  <a:lnTo>
                    <a:pt x="897" y="4383"/>
                  </a:lnTo>
                  <a:lnTo>
                    <a:pt x="1233" y="4043"/>
                  </a:lnTo>
                  <a:cubicBezTo>
                    <a:pt x="1294" y="3983"/>
                    <a:pt x="1305" y="3889"/>
                    <a:pt x="1259" y="3816"/>
                  </a:cubicBezTo>
                  <a:cubicBezTo>
                    <a:pt x="1144" y="3633"/>
                    <a:pt x="1063" y="3434"/>
                    <a:pt x="1016" y="3224"/>
                  </a:cubicBezTo>
                  <a:cubicBezTo>
                    <a:pt x="997" y="3138"/>
                    <a:pt x="922" y="3077"/>
                    <a:pt x="835" y="3077"/>
                  </a:cubicBezTo>
                  <a:lnTo>
                    <a:pt x="362" y="3077"/>
                  </a:lnTo>
                  <a:lnTo>
                    <a:pt x="362" y="2554"/>
                  </a:lnTo>
                  <a:lnTo>
                    <a:pt x="818" y="2554"/>
                  </a:lnTo>
                  <a:cubicBezTo>
                    <a:pt x="906" y="2554"/>
                    <a:pt x="982" y="2493"/>
                    <a:pt x="1001" y="2408"/>
                  </a:cubicBezTo>
                  <a:cubicBezTo>
                    <a:pt x="1049" y="2201"/>
                    <a:pt x="1129" y="2005"/>
                    <a:pt x="1244" y="1826"/>
                  </a:cubicBezTo>
                  <a:cubicBezTo>
                    <a:pt x="1292" y="1752"/>
                    <a:pt x="1280" y="1656"/>
                    <a:pt x="1218" y="1596"/>
                  </a:cubicBezTo>
                  <a:lnTo>
                    <a:pt x="881" y="1261"/>
                  </a:lnTo>
                  <a:lnTo>
                    <a:pt x="1252" y="895"/>
                  </a:lnTo>
                  <a:lnTo>
                    <a:pt x="1592" y="1231"/>
                  </a:lnTo>
                  <a:cubicBezTo>
                    <a:pt x="1627" y="1267"/>
                    <a:pt x="1674" y="1285"/>
                    <a:pt x="1722" y="1285"/>
                  </a:cubicBezTo>
                  <a:cubicBezTo>
                    <a:pt x="1755" y="1285"/>
                    <a:pt x="1789" y="1276"/>
                    <a:pt x="1819" y="1257"/>
                  </a:cubicBezTo>
                  <a:cubicBezTo>
                    <a:pt x="2002" y="1142"/>
                    <a:pt x="2201" y="1061"/>
                    <a:pt x="2411" y="1014"/>
                  </a:cubicBezTo>
                  <a:cubicBezTo>
                    <a:pt x="2496" y="994"/>
                    <a:pt x="2558" y="920"/>
                    <a:pt x="2558" y="833"/>
                  </a:cubicBezTo>
                  <a:lnTo>
                    <a:pt x="2558" y="359"/>
                  </a:lnTo>
                  <a:close/>
                  <a:moveTo>
                    <a:pt x="2519" y="0"/>
                  </a:moveTo>
                  <a:cubicBezTo>
                    <a:pt x="2341" y="0"/>
                    <a:pt x="2195" y="145"/>
                    <a:pt x="2195" y="324"/>
                  </a:cubicBezTo>
                  <a:lnTo>
                    <a:pt x="2195" y="702"/>
                  </a:lnTo>
                  <a:cubicBezTo>
                    <a:pt x="2048" y="745"/>
                    <a:pt x="1904" y="803"/>
                    <a:pt x="1770" y="879"/>
                  </a:cubicBezTo>
                  <a:lnTo>
                    <a:pt x="1503" y="612"/>
                  </a:lnTo>
                  <a:cubicBezTo>
                    <a:pt x="1439" y="548"/>
                    <a:pt x="1356" y="517"/>
                    <a:pt x="1273" y="517"/>
                  </a:cubicBezTo>
                  <a:cubicBezTo>
                    <a:pt x="1190" y="517"/>
                    <a:pt x="1107" y="548"/>
                    <a:pt x="1044" y="612"/>
                  </a:cubicBezTo>
                  <a:lnTo>
                    <a:pt x="611" y="1045"/>
                  </a:lnTo>
                  <a:cubicBezTo>
                    <a:pt x="484" y="1172"/>
                    <a:pt x="484" y="1377"/>
                    <a:pt x="611" y="1503"/>
                  </a:cubicBezTo>
                  <a:lnTo>
                    <a:pt x="878" y="1770"/>
                  </a:lnTo>
                  <a:cubicBezTo>
                    <a:pt x="805" y="1906"/>
                    <a:pt x="746" y="2048"/>
                    <a:pt x="702" y="2195"/>
                  </a:cubicBezTo>
                  <a:lnTo>
                    <a:pt x="323" y="2195"/>
                  </a:lnTo>
                  <a:cubicBezTo>
                    <a:pt x="145" y="2195"/>
                    <a:pt x="0" y="2340"/>
                    <a:pt x="0" y="2519"/>
                  </a:cubicBezTo>
                  <a:lnTo>
                    <a:pt x="0" y="3117"/>
                  </a:lnTo>
                  <a:cubicBezTo>
                    <a:pt x="0" y="3295"/>
                    <a:pt x="144" y="3441"/>
                    <a:pt x="323" y="3441"/>
                  </a:cubicBezTo>
                  <a:lnTo>
                    <a:pt x="702" y="3441"/>
                  </a:lnTo>
                  <a:cubicBezTo>
                    <a:pt x="745" y="3588"/>
                    <a:pt x="805" y="3731"/>
                    <a:pt x="878" y="3866"/>
                  </a:cubicBezTo>
                  <a:lnTo>
                    <a:pt x="611" y="4133"/>
                  </a:lnTo>
                  <a:cubicBezTo>
                    <a:pt x="550" y="4195"/>
                    <a:pt x="517" y="4275"/>
                    <a:pt x="517" y="4362"/>
                  </a:cubicBezTo>
                  <a:cubicBezTo>
                    <a:pt x="517" y="4448"/>
                    <a:pt x="551" y="4530"/>
                    <a:pt x="611" y="4592"/>
                  </a:cubicBezTo>
                  <a:lnTo>
                    <a:pt x="1044" y="5024"/>
                  </a:lnTo>
                  <a:cubicBezTo>
                    <a:pt x="1106" y="5086"/>
                    <a:pt x="1187" y="5119"/>
                    <a:pt x="1274" y="5119"/>
                  </a:cubicBezTo>
                  <a:cubicBezTo>
                    <a:pt x="1361" y="5119"/>
                    <a:pt x="1441" y="5085"/>
                    <a:pt x="1503" y="5024"/>
                  </a:cubicBezTo>
                  <a:lnTo>
                    <a:pt x="1770" y="4757"/>
                  </a:lnTo>
                  <a:cubicBezTo>
                    <a:pt x="1906" y="4832"/>
                    <a:pt x="2048" y="4890"/>
                    <a:pt x="2195" y="4934"/>
                  </a:cubicBezTo>
                  <a:lnTo>
                    <a:pt x="2195" y="5312"/>
                  </a:lnTo>
                  <a:cubicBezTo>
                    <a:pt x="2195" y="5490"/>
                    <a:pt x="2339" y="5636"/>
                    <a:pt x="2519" y="5636"/>
                  </a:cubicBezTo>
                  <a:lnTo>
                    <a:pt x="3117" y="5636"/>
                  </a:lnTo>
                  <a:cubicBezTo>
                    <a:pt x="3295" y="5636"/>
                    <a:pt x="3441" y="5492"/>
                    <a:pt x="3441" y="5312"/>
                  </a:cubicBezTo>
                  <a:lnTo>
                    <a:pt x="3441" y="4934"/>
                  </a:lnTo>
                  <a:cubicBezTo>
                    <a:pt x="3588" y="4891"/>
                    <a:pt x="3731" y="4833"/>
                    <a:pt x="3866" y="4757"/>
                  </a:cubicBezTo>
                  <a:lnTo>
                    <a:pt x="4133" y="5024"/>
                  </a:lnTo>
                  <a:cubicBezTo>
                    <a:pt x="4196" y="5088"/>
                    <a:pt x="4280" y="5120"/>
                    <a:pt x="4363" y="5120"/>
                  </a:cubicBezTo>
                  <a:cubicBezTo>
                    <a:pt x="4446" y="5120"/>
                    <a:pt x="4529" y="5088"/>
                    <a:pt x="4592" y="5024"/>
                  </a:cubicBezTo>
                  <a:lnTo>
                    <a:pt x="5019" y="4597"/>
                  </a:lnTo>
                  <a:cubicBezTo>
                    <a:pt x="5066" y="4550"/>
                    <a:pt x="5102" y="4490"/>
                    <a:pt x="5113" y="4425"/>
                  </a:cubicBezTo>
                  <a:cubicBezTo>
                    <a:pt x="5134" y="4315"/>
                    <a:pt x="5101" y="4209"/>
                    <a:pt x="5024" y="4133"/>
                  </a:cubicBezTo>
                  <a:lnTo>
                    <a:pt x="4757" y="3866"/>
                  </a:lnTo>
                  <a:cubicBezTo>
                    <a:pt x="4831" y="3730"/>
                    <a:pt x="4890" y="3588"/>
                    <a:pt x="4934" y="3441"/>
                  </a:cubicBezTo>
                  <a:lnTo>
                    <a:pt x="5312" y="3441"/>
                  </a:lnTo>
                  <a:cubicBezTo>
                    <a:pt x="5490" y="3441"/>
                    <a:pt x="5636" y="3296"/>
                    <a:pt x="5636" y="3117"/>
                  </a:cubicBezTo>
                  <a:lnTo>
                    <a:pt x="5636" y="2519"/>
                  </a:lnTo>
                  <a:cubicBezTo>
                    <a:pt x="5636" y="2341"/>
                    <a:pt x="5490" y="2195"/>
                    <a:pt x="5312" y="2195"/>
                  </a:cubicBezTo>
                  <a:lnTo>
                    <a:pt x="4934" y="2195"/>
                  </a:lnTo>
                  <a:cubicBezTo>
                    <a:pt x="4891" y="2048"/>
                    <a:pt x="4831" y="1905"/>
                    <a:pt x="4757" y="1770"/>
                  </a:cubicBezTo>
                  <a:lnTo>
                    <a:pt x="5024" y="1503"/>
                  </a:lnTo>
                  <a:cubicBezTo>
                    <a:pt x="5152" y="1376"/>
                    <a:pt x="5152" y="1171"/>
                    <a:pt x="5024" y="1045"/>
                  </a:cubicBezTo>
                  <a:lnTo>
                    <a:pt x="4592" y="612"/>
                  </a:lnTo>
                  <a:cubicBezTo>
                    <a:pt x="4528" y="549"/>
                    <a:pt x="4445" y="518"/>
                    <a:pt x="4362" y="518"/>
                  </a:cubicBezTo>
                  <a:cubicBezTo>
                    <a:pt x="4279" y="518"/>
                    <a:pt x="4196" y="549"/>
                    <a:pt x="4133" y="612"/>
                  </a:cubicBezTo>
                  <a:lnTo>
                    <a:pt x="3866" y="879"/>
                  </a:lnTo>
                  <a:cubicBezTo>
                    <a:pt x="3730" y="806"/>
                    <a:pt x="3588" y="746"/>
                    <a:pt x="3441" y="702"/>
                  </a:cubicBezTo>
                  <a:lnTo>
                    <a:pt x="3441" y="325"/>
                  </a:lnTo>
                  <a:cubicBezTo>
                    <a:pt x="3442" y="146"/>
                    <a:pt x="3296" y="0"/>
                    <a:pt x="3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113;p53">
              <a:extLst>
                <a:ext uri="{FF2B5EF4-FFF2-40B4-BE49-F238E27FC236}">
                  <a16:creationId xmlns:a16="http://schemas.microsoft.com/office/drawing/2014/main" id="{34928EAB-FDCA-F33E-E0F6-38C7A2A9A747}"/>
                </a:ext>
              </a:extLst>
            </p:cNvPr>
            <p:cNvSpPr/>
            <p:nvPr/>
          </p:nvSpPr>
          <p:spPr>
            <a:xfrm>
              <a:off x="4393593" y="2614898"/>
              <a:ext cx="355673" cy="352267"/>
            </a:xfrm>
            <a:custGeom>
              <a:avLst/>
              <a:gdLst/>
              <a:ahLst/>
              <a:cxnLst/>
              <a:rect l="l" t="t" r="r" b="b"/>
              <a:pathLst>
                <a:path w="2819" h="2792" extrusionOk="0">
                  <a:moveTo>
                    <a:pt x="1408" y="1"/>
                  </a:moveTo>
                  <a:cubicBezTo>
                    <a:pt x="1386" y="1"/>
                    <a:pt x="1364" y="1"/>
                    <a:pt x="1341" y="2"/>
                  </a:cubicBezTo>
                  <a:cubicBezTo>
                    <a:pt x="636" y="39"/>
                    <a:pt x="56" y="619"/>
                    <a:pt x="21" y="1325"/>
                  </a:cubicBezTo>
                  <a:cubicBezTo>
                    <a:pt x="1" y="1719"/>
                    <a:pt x="149" y="2105"/>
                    <a:pt x="428" y="2383"/>
                  </a:cubicBezTo>
                  <a:cubicBezTo>
                    <a:pt x="690" y="2645"/>
                    <a:pt x="1047" y="2791"/>
                    <a:pt x="1417" y="2791"/>
                  </a:cubicBezTo>
                  <a:cubicBezTo>
                    <a:pt x="1440" y="2791"/>
                    <a:pt x="1462" y="2791"/>
                    <a:pt x="1486" y="2789"/>
                  </a:cubicBezTo>
                  <a:cubicBezTo>
                    <a:pt x="1587" y="2785"/>
                    <a:pt x="1666" y="2698"/>
                    <a:pt x="1661" y="2596"/>
                  </a:cubicBezTo>
                  <a:cubicBezTo>
                    <a:pt x="1656" y="2497"/>
                    <a:pt x="1574" y="2421"/>
                    <a:pt x="1475" y="2421"/>
                  </a:cubicBezTo>
                  <a:cubicBezTo>
                    <a:pt x="1472" y="2421"/>
                    <a:pt x="1470" y="2421"/>
                    <a:pt x="1467" y="2421"/>
                  </a:cubicBezTo>
                  <a:cubicBezTo>
                    <a:pt x="1449" y="2422"/>
                    <a:pt x="1431" y="2422"/>
                    <a:pt x="1413" y="2422"/>
                  </a:cubicBezTo>
                  <a:cubicBezTo>
                    <a:pt x="1139" y="2422"/>
                    <a:pt x="884" y="2317"/>
                    <a:pt x="690" y="2121"/>
                  </a:cubicBezTo>
                  <a:cubicBezTo>
                    <a:pt x="483" y="1913"/>
                    <a:pt x="376" y="1636"/>
                    <a:pt x="391" y="1343"/>
                  </a:cubicBezTo>
                  <a:cubicBezTo>
                    <a:pt x="418" y="825"/>
                    <a:pt x="843" y="398"/>
                    <a:pt x="1361" y="372"/>
                  </a:cubicBezTo>
                  <a:cubicBezTo>
                    <a:pt x="1379" y="371"/>
                    <a:pt x="1396" y="371"/>
                    <a:pt x="1413" y="371"/>
                  </a:cubicBezTo>
                  <a:cubicBezTo>
                    <a:pt x="1690" y="371"/>
                    <a:pt x="1966" y="488"/>
                    <a:pt x="2157" y="687"/>
                  </a:cubicBezTo>
                  <a:cubicBezTo>
                    <a:pt x="2580" y="1131"/>
                    <a:pt x="2469" y="1782"/>
                    <a:pt x="2122" y="2131"/>
                  </a:cubicBezTo>
                  <a:cubicBezTo>
                    <a:pt x="2050" y="2202"/>
                    <a:pt x="2050" y="2320"/>
                    <a:pt x="2124" y="2392"/>
                  </a:cubicBezTo>
                  <a:cubicBezTo>
                    <a:pt x="2159" y="2428"/>
                    <a:pt x="2206" y="2446"/>
                    <a:pt x="2253" y="2446"/>
                  </a:cubicBezTo>
                  <a:cubicBezTo>
                    <a:pt x="2301" y="2446"/>
                    <a:pt x="2349" y="2427"/>
                    <a:pt x="2386" y="2390"/>
                  </a:cubicBezTo>
                  <a:cubicBezTo>
                    <a:pt x="2632" y="2142"/>
                    <a:pt x="2784" y="1798"/>
                    <a:pt x="2800" y="1445"/>
                  </a:cubicBezTo>
                  <a:cubicBezTo>
                    <a:pt x="2818" y="1064"/>
                    <a:pt x="2685" y="706"/>
                    <a:pt x="2424" y="432"/>
                  </a:cubicBezTo>
                  <a:cubicBezTo>
                    <a:pt x="2158" y="155"/>
                    <a:pt x="1791" y="1"/>
                    <a:pt x="1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7" name="Google Shape;2114;p53">
            <a:extLst>
              <a:ext uri="{FF2B5EF4-FFF2-40B4-BE49-F238E27FC236}">
                <a16:creationId xmlns:a16="http://schemas.microsoft.com/office/drawing/2014/main" id="{400C5C47-7A53-EC7B-A2CE-5DE064ED648D}"/>
              </a:ext>
            </a:extLst>
          </p:cNvPr>
          <p:cNvSpPr txBox="1"/>
          <p:nvPr/>
        </p:nvSpPr>
        <p:spPr>
          <a:xfrm>
            <a:off x="1262375" y="2154034"/>
            <a:ext cx="21021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HTML, CSS, JavaScript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8" name="Google Shape;2115;p53">
            <a:extLst>
              <a:ext uri="{FF2B5EF4-FFF2-40B4-BE49-F238E27FC236}">
                <a16:creationId xmlns:a16="http://schemas.microsoft.com/office/drawing/2014/main" id="{74C6E918-C3B5-9253-2A6A-0AB716D2B5A7}"/>
              </a:ext>
            </a:extLst>
          </p:cNvPr>
          <p:cNvCxnSpPr>
            <a:stCxn id="18" idx="3"/>
          </p:cNvCxnSpPr>
          <p:nvPr/>
        </p:nvCxnSpPr>
        <p:spPr>
          <a:xfrm>
            <a:off x="3364475" y="1978243"/>
            <a:ext cx="841200" cy="737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9" name="Google Shape;2116;p53">
            <a:extLst>
              <a:ext uri="{FF2B5EF4-FFF2-40B4-BE49-F238E27FC236}">
                <a16:creationId xmlns:a16="http://schemas.microsoft.com/office/drawing/2014/main" id="{699C66AF-FEA4-4310-5AB6-1378420316F9}"/>
              </a:ext>
            </a:extLst>
          </p:cNvPr>
          <p:cNvCxnSpPr>
            <a:stCxn id="22" idx="3"/>
          </p:cNvCxnSpPr>
          <p:nvPr/>
        </p:nvCxnSpPr>
        <p:spPr>
          <a:xfrm>
            <a:off x="3364475" y="3604420"/>
            <a:ext cx="9093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0" name="Google Shape;2117;p53">
            <a:extLst>
              <a:ext uri="{FF2B5EF4-FFF2-40B4-BE49-F238E27FC236}">
                <a16:creationId xmlns:a16="http://schemas.microsoft.com/office/drawing/2014/main" id="{A75FC47D-9D92-F7E2-6E30-E6E80898C1C0}"/>
              </a:ext>
            </a:extLst>
          </p:cNvPr>
          <p:cNvCxnSpPr>
            <a:stCxn id="19" idx="1"/>
          </p:cNvCxnSpPr>
          <p:nvPr/>
        </p:nvCxnSpPr>
        <p:spPr>
          <a:xfrm flipH="1">
            <a:off x="5053525" y="1978228"/>
            <a:ext cx="726000" cy="8703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1" name="Google Shape;2118;p53">
            <a:extLst>
              <a:ext uri="{FF2B5EF4-FFF2-40B4-BE49-F238E27FC236}">
                <a16:creationId xmlns:a16="http://schemas.microsoft.com/office/drawing/2014/main" id="{BB4D4334-FDC7-FF58-95CD-5F3E69CCA182}"/>
              </a:ext>
            </a:extLst>
          </p:cNvPr>
          <p:cNvCxnSpPr>
            <a:cxnSpLocks/>
            <a:stCxn id="17" idx="1"/>
          </p:cNvCxnSpPr>
          <p:nvPr/>
        </p:nvCxnSpPr>
        <p:spPr>
          <a:xfrm rot="10800000">
            <a:off x="5101655" y="3323299"/>
            <a:ext cx="677871" cy="28110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32" name="Google Shape;1531;p39">
            <a:extLst>
              <a:ext uri="{FF2B5EF4-FFF2-40B4-BE49-F238E27FC236}">
                <a16:creationId xmlns:a16="http://schemas.microsoft.com/office/drawing/2014/main" id="{98D8648F-0FFC-E229-F157-932AA3C3D9E1}"/>
              </a:ext>
            </a:extLst>
          </p:cNvPr>
          <p:cNvSpPr txBox="1">
            <a:spLocks/>
          </p:cNvSpPr>
          <p:nvPr/>
        </p:nvSpPr>
        <p:spPr>
          <a:xfrm>
            <a:off x="727620" y="63761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rPr lang="en-US" dirty="0"/>
              <a:t>Tools and </a:t>
            </a:r>
            <a:r>
              <a:rPr lang="en-US" dirty="0">
                <a:solidFill>
                  <a:schemeClr val="tx1"/>
                </a:solidFill>
              </a:rPr>
              <a:t>Technologies</a:t>
            </a:r>
          </a:p>
        </p:txBody>
      </p:sp>
      <p:grpSp>
        <p:nvGrpSpPr>
          <p:cNvPr id="33" name="Google Shape;1712;p42">
            <a:extLst>
              <a:ext uri="{FF2B5EF4-FFF2-40B4-BE49-F238E27FC236}">
                <a16:creationId xmlns:a16="http://schemas.microsoft.com/office/drawing/2014/main" id="{CB37AEE6-06AA-C77F-8986-095EDE79DDDB}"/>
              </a:ext>
            </a:extLst>
          </p:cNvPr>
          <p:cNvGrpSpPr/>
          <p:nvPr/>
        </p:nvGrpSpPr>
        <p:grpSpPr>
          <a:xfrm>
            <a:off x="7477373" y="1976858"/>
            <a:ext cx="340332" cy="341173"/>
            <a:chOff x="1558836" y="713303"/>
            <a:chExt cx="475457" cy="476631"/>
          </a:xfrm>
        </p:grpSpPr>
        <p:sp>
          <p:nvSpPr>
            <p:cNvPr id="34" name="Google Shape;1713;p42">
              <a:extLst>
                <a:ext uri="{FF2B5EF4-FFF2-40B4-BE49-F238E27FC236}">
                  <a16:creationId xmlns:a16="http://schemas.microsoft.com/office/drawing/2014/main" id="{E27E1AC8-4A3A-9141-380F-340B51C649BC}"/>
                </a:ext>
              </a:extLst>
            </p:cNvPr>
            <p:cNvSpPr/>
            <p:nvPr/>
          </p:nvSpPr>
          <p:spPr>
            <a:xfrm>
              <a:off x="1611458" y="819874"/>
              <a:ext cx="39855" cy="85128"/>
            </a:xfrm>
            <a:custGeom>
              <a:avLst/>
              <a:gdLst/>
              <a:ahLst/>
              <a:cxnLst/>
              <a:rect l="l" t="t" r="r" b="b"/>
              <a:pathLst>
                <a:path w="1052" h="2247" extrusionOk="0">
                  <a:moveTo>
                    <a:pt x="865" y="0"/>
                  </a:moveTo>
                  <a:cubicBezTo>
                    <a:pt x="526" y="0"/>
                    <a:pt x="252" y="246"/>
                    <a:pt x="252" y="548"/>
                  </a:cubicBezTo>
                  <a:lnTo>
                    <a:pt x="252" y="824"/>
                  </a:lnTo>
                  <a:cubicBezTo>
                    <a:pt x="235" y="902"/>
                    <a:pt x="199" y="931"/>
                    <a:pt x="147" y="951"/>
                  </a:cubicBezTo>
                  <a:cubicBezTo>
                    <a:pt x="86" y="973"/>
                    <a:pt x="37" y="1020"/>
                    <a:pt x="22" y="1082"/>
                  </a:cubicBezTo>
                  <a:cubicBezTo>
                    <a:pt x="0" y="1174"/>
                    <a:pt x="54" y="1266"/>
                    <a:pt x="139" y="1294"/>
                  </a:cubicBezTo>
                  <a:cubicBezTo>
                    <a:pt x="195" y="1314"/>
                    <a:pt x="232" y="1341"/>
                    <a:pt x="251" y="1424"/>
                  </a:cubicBezTo>
                  <a:lnTo>
                    <a:pt x="251" y="1700"/>
                  </a:lnTo>
                  <a:cubicBezTo>
                    <a:pt x="251" y="1999"/>
                    <a:pt x="520" y="2242"/>
                    <a:pt x="854" y="2247"/>
                  </a:cubicBezTo>
                  <a:cubicBezTo>
                    <a:pt x="855" y="2247"/>
                    <a:pt x="855" y="2247"/>
                    <a:pt x="856" y="2247"/>
                  </a:cubicBezTo>
                  <a:cubicBezTo>
                    <a:pt x="951" y="2247"/>
                    <a:pt x="1038" y="2176"/>
                    <a:pt x="1044" y="2078"/>
                  </a:cubicBezTo>
                  <a:cubicBezTo>
                    <a:pt x="1052" y="1974"/>
                    <a:pt x="969" y="1886"/>
                    <a:pt x="865" y="1886"/>
                  </a:cubicBezTo>
                  <a:cubicBezTo>
                    <a:pt x="728" y="1886"/>
                    <a:pt x="612" y="1801"/>
                    <a:pt x="612" y="1698"/>
                  </a:cubicBezTo>
                  <a:lnTo>
                    <a:pt x="612" y="1405"/>
                  </a:lnTo>
                  <a:cubicBezTo>
                    <a:pt x="612" y="1394"/>
                    <a:pt x="610" y="1384"/>
                    <a:pt x="609" y="1376"/>
                  </a:cubicBezTo>
                  <a:cubicBezTo>
                    <a:pt x="589" y="1268"/>
                    <a:pt x="551" y="1187"/>
                    <a:pt x="502" y="1124"/>
                  </a:cubicBezTo>
                  <a:cubicBezTo>
                    <a:pt x="550" y="1061"/>
                    <a:pt x="589" y="980"/>
                    <a:pt x="608" y="874"/>
                  </a:cubicBezTo>
                  <a:cubicBezTo>
                    <a:pt x="610" y="863"/>
                    <a:pt x="612" y="853"/>
                    <a:pt x="612" y="842"/>
                  </a:cubicBezTo>
                  <a:lnTo>
                    <a:pt x="612" y="549"/>
                  </a:lnTo>
                  <a:cubicBezTo>
                    <a:pt x="612" y="449"/>
                    <a:pt x="727" y="363"/>
                    <a:pt x="863" y="362"/>
                  </a:cubicBezTo>
                  <a:cubicBezTo>
                    <a:pt x="956" y="361"/>
                    <a:pt x="1039" y="287"/>
                    <a:pt x="1044" y="192"/>
                  </a:cubicBezTo>
                  <a:cubicBezTo>
                    <a:pt x="1052" y="87"/>
                    <a:pt x="968" y="0"/>
                    <a:pt x="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1714;p42">
              <a:extLst>
                <a:ext uri="{FF2B5EF4-FFF2-40B4-BE49-F238E27FC236}">
                  <a16:creationId xmlns:a16="http://schemas.microsoft.com/office/drawing/2014/main" id="{7D62E9F6-075A-F353-8849-4759D92D75ED}"/>
                </a:ext>
              </a:extLst>
            </p:cNvPr>
            <p:cNvSpPr/>
            <p:nvPr/>
          </p:nvSpPr>
          <p:spPr>
            <a:xfrm>
              <a:off x="1874873" y="849235"/>
              <a:ext cx="39817" cy="85165"/>
            </a:xfrm>
            <a:custGeom>
              <a:avLst/>
              <a:gdLst/>
              <a:ahLst/>
              <a:cxnLst/>
              <a:rect l="l" t="t" r="r" b="b"/>
              <a:pathLst>
                <a:path w="1051" h="2248" extrusionOk="0">
                  <a:moveTo>
                    <a:pt x="186" y="0"/>
                  </a:moveTo>
                  <a:cubicBezTo>
                    <a:pt x="82" y="0"/>
                    <a:pt x="1" y="87"/>
                    <a:pt x="7" y="192"/>
                  </a:cubicBezTo>
                  <a:cubicBezTo>
                    <a:pt x="12" y="286"/>
                    <a:pt x="95" y="361"/>
                    <a:pt x="189" y="362"/>
                  </a:cubicBezTo>
                  <a:cubicBezTo>
                    <a:pt x="325" y="363"/>
                    <a:pt x="440" y="449"/>
                    <a:pt x="440" y="549"/>
                  </a:cubicBezTo>
                  <a:lnTo>
                    <a:pt x="440" y="842"/>
                  </a:lnTo>
                  <a:cubicBezTo>
                    <a:pt x="440" y="853"/>
                    <a:pt x="442" y="863"/>
                    <a:pt x="443" y="874"/>
                  </a:cubicBezTo>
                  <a:cubicBezTo>
                    <a:pt x="462" y="981"/>
                    <a:pt x="501" y="1062"/>
                    <a:pt x="550" y="1125"/>
                  </a:cubicBezTo>
                  <a:cubicBezTo>
                    <a:pt x="501" y="1188"/>
                    <a:pt x="462" y="1269"/>
                    <a:pt x="443" y="1377"/>
                  </a:cubicBezTo>
                  <a:cubicBezTo>
                    <a:pt x="442" y="1387"/>
                    <a:pt x="440" y="1398"/>
                    <a:pt x="440" y="1408"/>
                  </a:cubicBezTo>
                  <a:lnTo>
                    <a:pt x="440" y="1701"/>
                  </a:lnTo>
                  <a:cubicBezTo>
                    <a:pt x="440" y="1802"/>
                    <a:pt x="325" y="1887"/>
                    <a:pt x="189" y="1888"/>
                  </a:cubicBezTo>
                  <a:cubicBezTo>
                    <a:pt x="95" y="1890"/>
                    <a:pt x="12" y="1963"/>
                    <a:pt x="7" y="2058"/>
                  </a:cubicBezTo>
                  <a:cubicBezTo>
                    <a:pt x="2" y="2163"/>
                    <a:pt x="84" y="2248"/>
                    <a:pt x="186" y="2248"/>
                  </a:cubicBezTo>
                  <a:cubicBezTo>
                    <a:pt x="525" y="2248"/>
                    <a:pt x="800" y="2002"/>
                    <a:pt x="800" y="1701"/>
                  </a:cubicBezTo>
                  <a:lnTo>
                    <a:pt x="800" y="1425"/>
                  </a:lnTo>
                  <a:cubicBezTo>
                    <a:pt x="818" y="1346"/>
                    <a:pt x="852" y="1317"/>
                    <a:pt x="904" y="1298"/>
                  </a:cubicBezTo>
                  <a:cubicBezTo>
                    <a:pt x="965" y="1275"/>
                    <a:pt x="1014" y="1228"/>
                    <a:pt x="1029" y="1167"/>
                  </a:cubicBezTo>
                  <a:cubicBezTo>
                    <a:pt x="1050" y="1074"/>
                    <a:pt x="998" y="984"/>
                    <a:pt x="912" y="955"/>
                  </a:cubicBezTo>
                  <a:cubicBezTo>
                    <a:pt x="855" y="935"/>
                    <a:pt x="819" y="907"/>
                    <a:pt x="800" y="825"/>
                  </a:cubicBezTo>
                  <a:lnTo>
                    <a:pt x="800" y="549"/>
                  </a:lnTo>
                  <a:cubicBezTo>
                    <a:pt x="800" y="247"/>
                    <a:pt x="525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1715;p42">
              <a:extLst>
                <a:ext uri="{FF2B5EF4-FFF2-40B4-BE49-F238E27FC236}">
                  <a16:creationId xmlns:a16="http://schemas.microsoft.com/office/drawing/2014/main" id="{44D27336-0C7B-27F0-AB66-FA9A54BADD0B}"/>
                </a:ext>
              </a:extLst>
            </p:cNvPr>
            <p:cNvSpPr/>
            <p:nvPr/>
          </p:nvSpPr>
          <p:spPr>
            <a:xfrm>
              <a:off x="1673476" y="818813"/>
              <a:ext cx="36067" cy="13639"/>
            </a:xfrm>
            <a:custGeom>
              <a:avLst/>
              <a:gdLst/>
              <a:ahLst/>
              <a:cxnLst/>
              <a:rect l="l" t="t" r="r" b="b"/>
              <a:pathLst>
                <a:path w="952" h="360" extrusionOk="0">
                  <a:moveTo>
                    <a:pt x="198" y="0"/>
                  </a:moveTo>
                  <a:cubicBezTo>
                    <a:pt x="103" y="0"/>
                    <a:pt x="18" y="69"/>
                    <a:pt x="10" y="163"/>
                  </a:cubicBezTo>
                  <a:cubicBezTo>
                    <a:pt x="0" y="269"/>
                    <a:pt x="85" y="359"/>
                    <a:pt x="190" y="359"/>
                  </a:cubicBezTo>
                  <a:lnTo>
                    <a:pt x="753" y="359"/>
                  </a:lnTo>
                  <a:cubicBezTo>
                    <a:pt x="850" y="359"/>
                    <a:pt x="935" y="290"/>
                    <a:pt x="942" y="196"/>
                  </a:cubicBezTo>
                  <a:cubicBezTo>
                    <a:pt x="951" y="89"/>
                    <a:pt x="867" y="0"/>
                    <a:pt x="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1716;p42">
              <a:extLst>
                <a:ext uri="{FF2B5EF4-FFF2-40B4-BE49-F238E27FC236}">
                  <a16:creationId xmlns:a16="http://schemas.microsoft.com/office/drawing/2014/main" id="{F5B03E7D-8847-17BF-A3F0-9229691A8500}"/>
                </a:ext>
              </a:extLst>
            </p:cNvPr>
            <p:cNvSpPr/>
            <p:nvPr/>
          </p:nvSpPr>
          <p:spPr>
            <a:xfrm>
              <a:off x="1674348" y="966489"/>
              <a:ext cx="113011" cy="13676"/>
            </a:xfrm>
            <a:custGeom>
              <a:avLst/>
              <a:gdLst/>
              <a:ahLst/>
              <a:cxnLst/>
              <a:rect l="l" t="t" r="r" b="b"/>
              <a:pathLst>
                <a:path w="2983" h="361" extrusionOk="0">
                  <a:moveTo>
                    <a:pt x="198" y="0"/>
                  </a:moveTo>
                  <a:cubicBezTo>
                    <a:pt x="102" y="0"/>
                    <a:pt x="17" y="69"/>
                    <a:pt x="10" y="164"/>
                  </a:cubicBezTo>
                  <a:cubicBezTo>
                    <a:pt x="0" y="271"/>
                    <a:pt x="84" y="361"/>
                    <a:pt x="189" y="361"/>
                  </a:cubicBezTo>
                  <a:lnTo>
                    <a:pt x="2785" y="361"/>
                  </a:lnTo>
                  <a:cubicBezTo>
                    <a:pt x="2881" y="361"/>
                    <a:pt x="2965" y="291"/>
                    <a:pt x="2974" y="197"/>
                  </a:cubicBezTo>
                  <a:cubicBezTo>
                    <a:pt x="2982" y="89"/>
                    <a:pt x="2898" y="0"/>
                    <a:pt x="27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1717;p42">
              <a:extLst>
                <a:ext uri="{FF2B5EF4-FFF2-40B4-BE49-F238E27FC236}">
                  <a16:creationId xmlns:a16="http://schemas.microsoft.com/office/drawing/2014/main" id="{95F05523-D1F6-E034-0789-EDA496D09B58}"/>
                </a:ext>
              </a:extLst>
            </p:cNvPr>
            <p:cNvSpPr/>
            <p:nvPr/>
          </p:nvSpPr>
          <p:spPr>
            <a:xfrm>
              <a:off x="1673476" y="878368"/>
              <a:ext cx="36067" cy="13639"/>
            </a:xfrm>
            <a:custGeom>
              <a:avLst/>
              <a:gdLst/>
              <a:ahLst/>
              <a:cxnLst/>
              <a:rect l="l" t="t" r="r" b="b"/>
              <a:pathLst>
                <a:path w="952" h="360" extrusionOk="0">
                  <a:moveTo>
                    <a:pt x="198" y="0"/>
                  </a:moveTo>
                  <a:cubicBezTo>
                    <a:pt x="103" y="0"/>
                    <a:pt x="18" y="69"/>
                    <a:pt x="10" y="164"/>
                  </a:cubicBezTo>
                  <a:cubicBezTo>
                    <a:pt x="0" y="269"/>
                    <a:pt x="85" y="359"/>
                    <a:pt x="190" y="359"/>
                  </a:cubicBezTo>
                  <a:lnTo>
                    <a:pt x="753" y="359"/>
                  </a:lnTo>
                  <a:cubicBezTo>
                    <a:pt x="850" y="359"/>
                    <a:pt x="935" y="290"/>
                    <a:pt x="942" y="196"/>
                  </a:cubicBezTo>
                  <a:cubicBezTo>
                    <a:pt x="951" y="89"/>
                    <a:pt x="867" y="0"/>
                    <a:pt x="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1718;p42">
              <a:extLst>
                <a:ext uri="{FF2B5EF4-FFF2-40B4-BE49-F238E27FC236}">
                  <a16:creationId xmlns:a16="http://schemas.microsoft.com/office/drawing/2014/main" id="{1B0CCB59-F724-E688-27D6-CD8076F296E2}"/>
                </a:ext>
              </a:extLst>
            </p:cNvPr>
            <p:cNvSpPr/>
            <p:nvPr/>
          </p:nvSpPr>
          <p:spPr>
            <a:xfrm>
              <a:off x="1673476" y="906933"/>
              <a:ext cx="36067" cy="13676"/>
            </a:xfrm>
            <a:custGeom>
              <a:avLst/>
              <a:gdLst/>
              <a:ahLst/>
              <a:cxnLst/>
              <a:rect l="l" t="t" r="r" b="b"/>
              <a:pathLst>
                <a:path w="952" h="361" extrusionOk="0">
                  <a:moveTo>
                    <a:pt x="198" y="0"/>
                  </a:moveTo>
                  <a:cubicBezTo>
                    <a:pt x="103" y="0"/>
                    <a:pt x="18" y="69"/>
                    <a:pt x="10" y="164"/>
                  </a:cubicBezTo>
                  <a:cubicBezTo>
                    <a:pt x="0" y="269"/>
                    <a:pt x="85" y="361"/>
                    <a:pt x="190" y="361"/>
                  </a:cubicBezTo>
                  <a:lnTo>
                    <a:pt x="753" y="361"/>
                  </a:lnTo>
                  <a:cubicBezTo>
                    <a:pt x="850" y="361"/>
                    <a:pt x="935" y="290"/>
                    <a:pt x="942" y="196"/>
                  </a:cubicBezTo>
                  <a:cubicBezTo>
                    <a:pt x="951" y="89"/>
                    <a:pt x="867" y="0"/>
                    <a:pt x="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1719;p42">
              <a:extLst>
                <a:ext uri="{FF2B5EF4-FFF2-40B4-BE49-F238E27FC236}">
                  <a16:creationId xmlns:a16="http://schemas.microsoft.com/office/drawing/2014/main" id="{DDE9DBE9-2894-60F9-EA9D-9B7B604112B0}"/>
                </a:ext>
              </a:extLst>
            </p:cNvPr>
            <p:cNvSpPr/>
            <p:nvPr/>
          </p:nvSpPr>
          <p:spPr>
            <a:xfrm>
              <a:off x="1771901" y="936673"/>
              <a:ext cx="25156" cy="13714"/>
            </a:xfrm>
            <a:custGeom>
              <a:avLst/>
              <a:gdLst/>
              <a:ahLst/>
              <a:cxnLst/>
              <a:rect l="l" t="t" r="r" b="b"/>
              <a:pathLst>
                <a:path w="664" h="362" extrusionOk="0">
                  <a:moveTo>
                    <a:pt x="189" y="1"/>
                  </a:moveTo>
                  <a:cubicBezTo>
                    <a:pt x="85" y="1"/>
                    <a:pt x="1" y="90"/>
                    <a:pt x="9" y="197"/>
                  </a:cubicBezTo>
                  <a:cubicBezTo>
                    <a:pt x="17" y="291"/>
                    <a:pt x="103" y="361"/>
                    <a:pt x="198" y="361"/>
                  </a:cubicBezTo>
                  <a:lnTo>
                    <a:pt x="467" y="361"/>
                  </a:lnTo>
                  <a:cubicBezTo>
                    <a:pt x="562" y="361"/>
                    <a:pt x="647" y="291"/>
                    <a:pt x="655" y="197"/>
                  </a:cubicBezTo>
                  <a:cubicBezTo>
                    <a:pt x="664" y="90"/>
                    <a:pt x="580" y="1"/>
                    <a:pt x="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1720;p42">
              <a:extLst>
                <a:ext uri="{FF2B5EF4-FFF2-40B4-BE49-F238E27FC236}">
                  <a16:creationId xmlns:a16="http://schemas.microsoft.com/office/drawing/2014/main" id="{63023AD4-4C03-9DD4-D525-FEAD2CFBE3EC}"/>
                </a:ext>
              </a:extLst>
            </p:cNvPr>
            <p:cNvSpPr/>
            <p:nvPr/>
          </p:nvSpPr>
          <p:spPr>
            <a:xfrm>
              <a:off x="1673931" y="936673"/>
              <a:ext cx="78801" cy="13714"/>
            </a:xfrm>
            <a:custGeom>
              <a:avLst/>
              <a:gdLst/>
              <a:ahLst/>
              <a:cxnLst/>
              <a:rect l="l" t="t" r="r" b="b"/>
              <a:pathLst>
                <a:path w="2080" h="362" extrusionOk="0">
                  <a:moveTo>
                    <a:pt x="199" y="1"/>
                  </a:moveTo>
                  <a:cubicBezTo>
                    <a:pt x="102" y="1"/>
                    <a:pt x="18" y="70"/>
                    <a:pt x="10" y="164"/>
                  </a:cubicBezTo>
                  <a:cubicBezTo>
                    <a:pt x="1" y="272"/>
                    <a:pt x="85" y="361"/>
                    <a:pt x="189" y="361"/>
                  </a:cubicBezTo>
                  <a:lnTo>
                    <a:pt x="1882" y="361"/>
                  </a:lnTo>
                  <a:cubicBezTo>
                    <a:pt x="1977" y="361"/>
                    <a:pt x="2063" y="291"/>
                    <a:pt x="2070" y="197"/>
                  </a:cubicBezTo>
                  <a:cubicBezTo>
                    <a:pt x="2080" y="90"/>
                    <a:pt x="1996" y="1"/>
                    <a:pt x="1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721;p42">
              <a:extLst>
                <a:ext uri="{FF2B5EF4-FFF2-40B4-BE49-F238E27FC236}">
                  <a16:creationId xmlns:a16="http://schemas.microsoft.com/office/drawing/2014/main" id="{EDA16BFB-AFCA-3566-DDD3-8440961B86B2}"/>
                </a:ext>
              </a:extLst>
            </p:cNvPr>
            <p:cNvSpPr/>
            <p:nvPr/>
          </p:nvSpPr>
          <p:spPr>
            <a:xfrm>
              <a:off x="1728447" y="878368"/>
              <a:ext cx="36029" cy="13639"/>
            </a:xfrm>
            <a:custGeom>
              <a:avLst/>
              <a:gdLst/>
              <a:ahLst/>
              <a:cxnLst/>
              <a:rect l="l" t="t" r="r" b="b"/>
              <a:pathLst>
                <a:path w="951" h="360" extrusionOk="0">
                  <a:moveTo>
                    <a:pt x="189" y="0"/>
                  </a:moveTo>
                  <a:cubicBezTo>
                    <a:pt x="85" y="0"/>
                    <a:pt x="1" y="89"/>
                    <a:pt x="9" y="196"/>
                  </a:cubicBezTo>
                  <a:cubicBezTo>
                    <a:pt x="18" y="290"/>
                    <a:pt x="104" y="359"/>
                    <a:pt x="198" y="359"/>
                  </a:cubicBezTo>
                  <a:lnTo>
                    <a:pt x="753" y="359"/>
                  </a:lnTo>
                  <a:cubicBezTo>
                    <a:pt x="849" y="359"/>
                    <a:pt x="934" y="290"/>
                    <a:pt x="941" y="196"/>
                  </a:cubicBezTo>
                  <a:cubicBezTo>
                    <a:pt x="951" y="89"/>
                    <a:pt x="867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1722;p42">
              <a:extLst>
                <a:ext uri="{FF2B5EF4-FFF2-40B4-BE49-F238E27FC236}">
                  <a16:creationId xmlns:a16="http://schemas.microsoft.com/office/drawing/2014/main" id="{F7EB43D0-A5F4-E5F0-F68A-21B62EA4F5AD}"/>
                </a:ext>
              </a:extLst>
            </p:cNvPr>
            <p:cNvSpPr/>
            <p:nvPr/>
          </p:nvSpPr>
          <p:spPr>
            <a:xfrm>
              <a:off x="1778152" y="878330"/>
              <a:ext cx="75429" cy="13639"/>
            </a:xfrm>
            <a:custGeom>
              <a:avLst/>
              <a:gdLst/>
              <a:ahLst/>
              <a:cxnLst/>
              <a:rect l="l" t="t" r="r" b="b"/>
              <a:pathLst>
                <a:path w="1991" h="360" extrusionOk="0">
                  <a:moveTo>
                    <a:pt x="198" y="0"/>
                  </a:moveTo>
                  <a:cubicBezTo>
                    <a:pt x="102" y="0"/>
                    <a:pt x="17" y="69"/>
                    <a:pt x="10" y="163"/>
                  </a:cubicBezTo>
                  <a:cubicBezTo>
                    <a:pt x="0" y="270"/>
                    <a:pt x="84" y="359"/>
                    <a:pt x="189" y="359"/>
                  </a:cubicBezTo>
                  <a:lnTo>
                    <a:pt x="1809" y="359"/>
                  </a:lnTo>
                  <a:cubicBezTo>
                    <a:pt x="1810" y="359"/>
                    <a:pt x="1810" y="359"/>
                    <a:pt x="1811" y="359"/>
                  </a:cubicBezTo>
                  <a:cubicBezTo>
                    <a:pt x="1911" y="359"/>
                    <a:pt x="1990" y="279"/>
                    <a:pt x="1990" y="180"/>
                  </a:cubicBezTo>
                  <a:cubicBezTo>
                    <a:pt x="1990" y="81"/>
                    <a:pt x="1909" y="0"/>
                    <a:pt x="1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1723;p42">
              <a:extLst>
                <a:ext uri="{FF2B5EF4-FFF2-40B4-BE49-F238E27FC236}">
                  <a16:creationId xmlns:a16="http://schemas.microsoft.com/office/drawing/2014/main" id="{A3431224-3B61-C8E9-AC6F-45549C3A8B2E}"/>
                </a:ext>
              </a:extLst>
            </p:cNvPr>
            <p:cNvSpPr/>
            <p:nvPr/>
          </p:nvSpPr>
          <p:spPr>
            <a:xfrm>
              <a:off x="1729773" y="818699"/>
              <a:ext cx="164383" cy="13714"/>
            </a:xfrm>
            <a:custGeom>
              <a:avLst/>
              <a:gdLst/>
              <a:ahLst/>
              <a:cxnLst/>
              <a:rect l="l" t="t" r="r" b="b"/>
              <a:pathLst>
                <a:path w="4339" h="362" extrusionOk="0">
                  <a:moveTo>
                    <a:pt x="198" y="1"/>
                  </a:moveTo>
                  <a:cubicBezTo>
                    <a:pt x="103" y="1"/>
                    <a:pt x="18" y="71"/>
                    <a:pt x="10" y="165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4137" y="361"/>
                  </a:lnTo>
                  <a:cubicBezTo>
                    <a:pt x="4234" y="361"/>
                    <a:pt x="4319" y="292"/>
                    <a:pt x="4326" y="198"/>
                  </a:cubicBezTo>
                  <a:cubicBezTo>
                    <a:pt x="4339" y="92"/>
                    <a:pt x="4255" y="1"/>
                    <a:pt x="4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1724;p42">
              <a:extLst>
                <a:ext uri="{FF2B5EF4-FFF2-40B4-BE49-F238E27FC236}">
                  <a16:creationId xmlns:a16="http://schemas.microsoft.com/office/drawing/2014/main" id="{A4CE5938-531C-688A-E055-828EAF8024D0}"/>
                </a:ext>
              </a:extLst>
            </p:cNvPr>
            <p:cNvSpPr/>
            <p:nvPr/>
          </p:nvSpPr>
          <p:spPr>
            <a:xfrm>
              <a:off x="1673097" y="848553"/>
              <a:ext cx="182000" cy="13639"/>
            </a:xfrm>
            <a:custGeom>
              <a:avLst/>
              <a:gdLst/>
              <a:ahLst/>
              <a:cxnLst/>
              <a:rect l="l" t="t" r="r" b="b"/>
              <a:pathLst>
                <a:path w="4804" h="360" extrusionOk="0">
                  <a:moveTo>
                    <a:pt x="199" y="1"/>
                  </a:moveTo>
                  <a:cubicBezTo>
                    <a:pt x="103" y="1"/>
                    <a:pt x="19" y="70"/>
                    <a:pt x="9" y="164"/>
                  </a:cubicBezTo>
                  <a:cubicBezTo>
                    <a:pt x="1" y="271"/>
                    <a:pt x="87" y="360"/>
                    <a:pt x="193" y="360"/>
                  </a:cubicBezTo>
                  <a:lnTo>
                    <a:pt x="4595" y="360"/>
                  </a:lnTo>
                  <a:cubicBezTo>
                    <a:pt x="4681" y="360"/>
                    <a:pt x="4763" y="302"/>
                    <a:pt x="4780" y="216"/>
                  </a:cubicBezTo>
                  <a:cubicBezTo>
                    <a:pt x="4804" y="101"/>
                    <a:pt x="4713" y="1"/>
                    <a:pt x="46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1725;p42">
              <a:extLst>
                <a:ext uri="{FF2B5EF4-FFF2-40B4-BE49-F238E27FC236}">
                  <a16:creationId xmlns:a16="http://schemas.microsoft.com/office/drawing/2014/main" id="{C8E21DF5-5DD2-B95D-E45A-8B028E416A5B}"/>
                </a:ext>
              </a:extLst>
            </p:cNvPr>
            <p:cNvSpPr/>
            <p:nvPr/>
          </p:nvSpPr>
          <p:spPr>
            <a:xfrm>
              <a:off x="1558836" y="713303"/>
              <a:ext cx="475457" cy="476631"/>
            </a:xfrm>
            <a:custGeom>
              <a:avLst/>
              <a:gdLst/>
              <a:ahLst/>
              <a:cxnLst/>
              <a:rect l="l" t="t" r="r" b="b"/>
              <a:pathLst>
                <a:path w="12550" h="12581" extrusionOk="0">
                  <a:moveTo>
                    <a:pt x="10487" y="358"/>
                  </a:moveTo>
                  <a:cubicBezTo>
                    <a:pt x="10595" y="358"/>
                    <a:pt x="10684" y="446"/>
                    <a:pt x="10684" y="556"/>
                  </a:cubicBezTo>
                  <a:lnTo>
                    <a:pt x="10684" y="1374"/>
                  </a:lnTo>
                  <a:lnTo>
                    <a:pt x="363" y="1374"/>
                  </a:lnTo>
                  <a:lnTo>
                    <a:pt x="363" y="556"/>
                  </a:lnTo>
                  <a:cubicBezTo>
                    <a:pt x="363" y="447"/>
                    <a:pt x="451" y="358"/>
                    <a:pt x="561" y="358"/>
                  </a:cubicBezTo>
                  <a:close/>
                  <a:moveTo>
                    <a:pt x="11338" y="6826"/>
                  </a:moveTo>
                  <a:lnTo>
                    <a:pt x="11956" y="7535"/>
                  </a:lnTo>
                  <a:lnTo>
                    <a:pt x="11338" y="7535"/>
                  </a:lnTo>
                  <a:lnTo>
                    <a:pt x="11338" y="6826"/>
                  </a:lnTo>
                  <a:close/>
                  <a:moveTo>
                    <a:pt x="192" y="0"/>
                  </a:moveTo>
                  <a:cubicBezTo>
                    <a:pt x="86" y="0"/>
                    <a:pt x="2" y="86"/>
                    <a:pt x="2" y="191"/>
                  </a:cubicBezTo>
                  <a:lnTo>
                    <a:pt x="2" y="7202"/>
                  </a:lnTo>
                  <a:cubicBezTo>
                    <a:pt x="2" y="7220"/>
                    <a:pt x="9" y="7237"/>
                    <a:pt x="22" y="7249"/>
                  </a:cubicBezTo>
                  <a:cubicBezTo>
                    <a:pt x="75" y="7301"/>
                    <a:pt x="131" y="7323"/>
                    <a:pt x="183" y="7323"/>
                  </a:cubicBezTo>
                  <a:cubicBezTo>
                    <a:pt x="282" y="7323"/>
                    <a:pt x="363" y="7241"/>
                    <a:pt x="363" y="7139"/>
                  </a:cubicBezTo>
                  <a:lnTo>
                    <a:pt x="363" y="1736"/>
                  </a:lnTo>
                  <a:lnTo>
                    <a:pt x="10683" y="1736"/>
                  </a:lnTo>
                  <a:lnTo>
                    <a:pt x="10683" y="6160"/>
                  </a:lnTo>
                  <a:lnTo>
                    <a:pt x="9249" y="6160"/>
                  </a:lnTo>
                  <a:cubicBezTo>
                    <a:pt x="9152" y="6160"/>
                    <a:pt x="9067" y="6229"/>
                    <a:pt x="9060" y="6323"/>
                  </a:cubicBezTo>
                  <a:cubicBezTo>
                    <a:pt x="9051" y="6431"/>
                    <a:pt x="9134" y="6520"/>
                    <a:pt x="9239" y="6520"/>
                  </a:cubicBezTo>
                  <a:lnTo>
                    <a:pt x="10978" y="6520"/>
                  </a:lnTo>
                  <a:lnTo>
                    <a:pt x="10978" y="7713"/>
                  </a:lnTo>
                  <a:cubicBezTo>
                    <a:pt x="10978" y="7814"/>
                    <a:pt x="11060" y="7897"/>
                    <a:pt x="11162" y="7897"/>
                  </a:cubicBezTo>
                  <a:lnTo>
                    <a:pt x="12190" y="7897"/>
                  </a:lnTo>
                  <a:lnTo>
                    <a:pt x="12190" y="12223"/>
                  </a:lnTo>
                  <a:lnTo>
                    <a:pt x="7537" y="12223"/>
                  </a:lnTo>
                  <a:lnTo>
                    <a:pt x="7537" y="6519"/>
                  </a:lnTo>
                  <a:lnTo>
                    <a:pt x="8330" y="6519"/>
                  </a:lnTo>
                  <a:cubicBezTo>
                    <a:pt x="8426" y="6519"/>
                    <a:pt x="8511" y="6449"/>
                    <a:pt x="8519" y="6354"/>
                  </a:cubicBezTo>
                  <a:cubicBezTo>
                    <a:pt x="8528" y="6248"/>
                    <a:pt x="8444" y="6159"/>
                    <a:pt x="8339" y="6159"/>
                  </a:cubicBezTo>
                  <a:lnTo>
                    <a:pt x="7328" y="6159"/>
                  </a:lnTo>
                  <a:cubicBezTo>
                    <a:pt x="7225" y="6159"/>
                    <a:pt x="7143" y="6241"/>
                    <a:pt x="7143" y="6343"/>
                  </a:cubicBezTo>
                  <a:lnTo>
                    <a:pt x="7143" y="9436"/>
                  </a:lnTo>
                  <a:lnTo>
                    <a:pt x="427" y="9436"/>
                  </a:lnTo>
                  <a:cubicBezTo>
                    <a:pt x="390" y="9436"/>
                    <a:pt x="360" y="9405"/>
                    <a:pt x="360" y="9369"/>
                  </a:cubicBezTo>
                  <a:lnTo>
                    <a:pt x="360" y="7960"/>
                  </a:lnTo>
                  <a:cubicBezTo>
                    <a:pt x="360" y="7941"/>
                    <a:pt x="352" y="7924"/>
                    <a:pt x="339" y="7911"/>
                  </a:cubicBezTo>
                  <a:cubicBezTo>
                    <a:pt x="286" y="7861"/>
                    <a:pt x="231" y="7840"/>
                    <a:pt x="180" y="7840"/>
                  </a:cubicBezTo>
                  <a:cubicBezTo>
                    <a:pt x="81" y="7840"/>
                    <a:pt x="0" y="7920"/>
                    <a:pt x="0" y="8020"/>
                  </a:cubicBezTo>
                  <a:lnTo>
                    <a:pt x="0" y="9604"/>
                  </a:lnTo>
                  <a:cubicBezTo>
                    <a:pt x="0" y="9709"/>
                    <a:pt x="85" y="9795"/>
                    <a:pt x="191" y="9795"/>
                  </a:cubicBezTo>
                  <a:lnTo>
                    <a:pt x="7143" y="9795"/>
                  </a:lnTo>
                  <a:lnTo>
                    <a:pt x="7143" y="12397"/>
                  </a:lnTo>
                  <a:cubicBezTo>
                    <a:pt x="7143" y="12499"/>
                    <a:pt x="7225" y="12581"/>
                    <a:pt x="7328" y="12581"/>
                  </a:cubicBezTo>
                  <a:lnTo>
                    <a:pt x="12365" y="12581"/>
                  </a:lnTo>
                  <a:cubicBezTo>
                    <a:pt x="12467" y="12581"/>
                    <a:pt x="12550" y="12499"/>
                    <a:pt x="12550" y="12397"/>
                  </a:cubicBezTo>
                  <a:lnTo>
                    <a:pt x="12550" y="7724"/>
                  </a:lnTo>
                  <a:cubicBezTo>
                    <a:pt x="12550" y="7679"/>
                    <a:pt x="12534" y="7636"/>
                    <a:pt x="12506" y="7604"/>
                  </a:cubicBezTo>
                  <a:lnTo>
                    <a:pt x="11307" y="6222"/>
                  </a:lnTo>
                  <a:cubicBezTo>
                    <a:pt x="11272" y="6182"/>
                    <a:pt x="11221" y="6160"/>
                    <a:pt x="11168" y="6160"/>
                  </a:cubicBezTo>
                  <a:lnTo>
                    <a:pt x="11043" y="6160"/>
                  </a:lnTo>
                  <a:lnTo>
                    <a:pt x="11043" y="566"/>
                  </a:lnTo>
                  <a:cubicBezTo>
                    <a:pt x="11043" y="254"/>
                    <a:pt x="10790" y="0"/>
                    <a:pt x="10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1726;p42">
              <a:extLst>
                <a:ext uri="{FF2B5EF4-FFF2-40B4-BE49-F238E27FC236}">
                  <a16:creationId xmlns:a16="http://schemas.microsoft.com/office/drawing/2014/main" id="{26CF438E-33E0-A563-05B3-CFDDF1F10FE0}"/>
                </a:ext>
              </a:extLst>
            </p:cNvPr>
            <p:cNvSpPr/>
            <p:nvPr/>
          </p:nvSpPr>
          <p:spPr>
            <a:xfrm>
              <a:off x="1906431" y="1036614"/>
              <a:ext cx="48341" cy="63760"/>
            </a:xfrm>
            <a:custGeom>
              <a:avLst/>
              <a:gdLst/>
              <a:ahLst/>
              <a:cxnLst/>
              <a:rect l="l" t="t" r="r" b="b"/>
              <a:pathLst>
                <a:path w="1276" h="1683" extrusionOk="0">
                  <a:moveTo>
                    <a:pt x="1096" y="0"/>
                  </a:moveTo>
                  <a:cubicBezTo>
                    <a:pt x="997" y="0"/>
                    <a:pt x="917" y="81"/>
                    <a:pt x="917" y="180"/>
                  </a:cubicBezTo>
                  <a:lnTo>
                    <a:pt x="917" y="638"/>
                  </a:lnTo>
                  <a:lnTo>
                    <a:pt x="359" y="638"/>
                  </a:lnTo>
                  <a:lnTo>
                    <a:pt x="359" y="180"/>
                  </a:lnTo>
                  <a:cubicBezTo>
                    <a:pt x="362" y="81"/>
                    <a:pt x="280" y="1"/>
                    <a:pt x="180" y="1"/>
                  </a:cubicBezTo>
                  <a:cubicBezTo>
                    <a:pt x="81" y="1"/>
                    <a:pt x="0" y="82"/>
                    <a:pt x="0" y="181"/>
                  </a:cubicBezTo>
                  <a:lnTo>
                    <a:pt x="0" y="1494"/>
                  </a:lnTo>
                  <a:cubicBezTo>
                    <a:pt x="0" y="1589"/>
                    <a:pt x="69" y="1674"/>
                    <a:pt x="164" y="1682"/>
                  </a:cubicBezTo>
                  <a:cubicBezTo>
                    <a:pt x="169" y="1682"/>
                    <a:pt x="173" y="1683"/>
                    <a:pt x="178" y="1683"/>
                  </a:cubicBezTo>
                  <a:cubicBezTo>
                    <a:pt x="279" y="1683"/>
                    <a:pt x="359" y="1602"/>
                    <a:pt x="359" y="1502"/>
                  </a:cubicBezTo>
                  <a:lnTo>
                    <a:pt x="359" y="998"/>
                  </a:lnTo>
                  <a:lnTo>
                    <a:pt x="917" y="998"/>
                  </a:lnTo>
                  <a:lnTo>
                    <a:pt x="917" y="1494"/>
                  </a:lnTo>
                  <a:cubicBezTo>
                    <a:pt x="917" y="1589"/>
                    <a:pt x="986" y="1674"/>
                    <a:pt x="1080" y="1682"/>
                  </a:cubicBezTo>
                  <a:cubicBezTo>
                    <a:pt x="1085" y="1682"/>
                    <a:pt x="1090" y="1683"/>
                    <a:pt x="1095" y="1683"/>
                  </a:cubicBezTo>
                  <a:cubicBezTo>
                    <a:pt x="1195" y="1683"/>
                    <a:pt x="1276" y="1602"/>
                    <a:pt x="1276" y="1502"/>
                  </a:cubicBezTo>
                  <a:lnTo>
                    <a:pt x="1276" y="189"/>
                  </a:lnTo>
                  <a:cubicBezTo>
                    <a:pt x="1276" y="93"/>
                    <a:pt x="1207" y="8"/>
                    <a:pt x="1113" y="1"/>
                  </a:cubicBezTo>
                  <a:cubicBezTo>
                    <a:pt x="1107" y="1"/>
                    <a:pt x="1102" y="0"/>
                    <a:pt x="1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1727;p42">
              <a:extLst>
                <a:ext uri="{FF2B5EF4-FFF2-40B4-BE49-F238E27FC236}">
                  <a16:creationId xmlns:a16="http://schemas.microsoft.com/office/drawing/2014/main" id="{AFD9467E-2E77-A859-5A4A-EC159F279978}"/>
                </a:ext>
              </a:extLst>
            </p:cNvPr>
            <p:cNvSpPr/>
            <p:nvPr/>
          </p:nvSpPr>
          <p:spPr>
            <a:xfrm>
              <a:off x="1857976" y="1035970"/>
              <a:ext cx="42128" cy="65200"/>
            </a:xfrm>
            <a:custGeom>
              <a:avLst/>
              <a:gdLst/>
              <a:ahLst/>
              <a:cxnLst/>
              <a:rect l="l" t="t" r="r" b="b"/>
              <a:pathLst>
                <a:path w="1112" h="1721" extrusionOk="0">
                  <a:moveTo>
                    <a:pt x="550" y="362"/>
                  </a:moveTo>
                  <a:cubicBezTo>
                    <a:pt x="659" y="362"/>
                    <a:pt x="752" y="451"/>
                    <a:pt x="752" y="558"/>
                  </a:cubicBezTo>
                  <a:cubicBezTo>
                    <a:pt x="752" y="665"/>
                    <a:pt x="659" y="756"/>
                    <a:pt x="548" y="756"/>
                  </a:cubicBezTo>
                  <a:cubicBezTo>
                    <a:pt x="504" y="756"/>
                    <a:pt x="429" y="756"/>
                    <a:pt x="359" y="757"/>
                  </a:cubicBezTo>
                  <a:cubicBezTo>
                    <a:pt x="359" y="684"/>
                    <a:pt x="358" y="439"/>
                    <a:pt x="358" y="362"/>
                  </a:cubicBezTo>
                  <a:lnTo>
                    <a:pt x="548" y="362"/>
                  </a:lnTo>
                  <a:cubicBezTo>
                    <a:pt x="549" y="362"/>
                    <a:pt x="549" y="362"/>
                    <a:pt x="550" y="362"/>
                  </a:cubicBezTo>
                  <a:close/>
                  <a:moveTo>
                    <a:pt x="182" y="0"/>
                  </a:moveTo>
                  <a:cubicBezTo>
                    <a:pt x="87" y="0"/>
                    <a:pt x="0" y="88"/>
                    <a:pt x="0" y="186"/>
                  </a:cubicBezTo>
                  <a:lnTo>
                    <a:pt x="0" y="1531"/>
                  </a:lnTo>
                  <a:cubicBezTo>
                    <a:pt x="0" y="1618"/>
                    <a:pt x="59" y="1699"/>
                    <a:pt x="145" y="1717"/>
                  </a:cubicBezTo>
                  <a:cubicBezTo>
                    <a:pt x="158" y="1719"/>
                    <a:pt x="170" y="1721"/>
                    <a:pt x="182" y="1721"/>
                  </a:cubicBezTo>
                  <a:cubicBezTo>
                    <a:pt x="281" y="1721"/>
                    <a:pt x="363" y="1637"/>
                    <a:pt x="363" y="1537"/>
                  </a:cubicBezTo>
                  <a:lnTo>
                    <a:pt x="363" y="1133"/>
                  </a:lnTo>
                  <a:cubicBezTo>
                    <a:pt x="432" y="1133"/>
                    <a:pt x="506" y="1131"/>
                    <a:pt x="551" y="1131"/>
                  </a:cubicBezTo>
                  <a:cubicBezTo>
                    <a:pt x="860" y="1131"/>
                    <a:pt x="1112" y="878"/>
                    <a:pt x="1112" y="566"/>
                  </a:cubicBezTo>
                  <a:cubicBezTo>
                    <a:pt x="1112" y="255"/>
                    <a:pt x="860" y="0"/>
                    <a:pt x="5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1728;p42">
              <a:extLst>
                <a:ext uri="{FF2B5EF4-FFF2-40B4-BE49-F238E27FC236}">
                  <a16:creationId xmlns:a16="http://schemas.microsoft.com/office/drawing/2014/main" id="{BE50EEA5-FD34-47F1-4908-753741A879B1}"/>
                </a:ext>
              </a:extLst>
            </p:cNvPr>
            <p:cNvSpPr/>
            <p:nvPr/>
          </p:nvSpPr>
          <p:spPr>
            <a:xfrm>
              <a:off x="1964433" y="1035932"/>
              <a:ext cx="42962" cy="65200"/>
            </a:xfrm>
            <a:custGeom>
              <a:avLst/>
              <a:gdLst/>
              <a:ahLst/>
              <a:cxnLst/>
              <a:rect l="l" t="t" r="r" b="b"/>
              <a:pathLst>
                <a:path w="1134" h="1721" extrusionOk="0">
                  <a:moveTo>
                    <a:pt x="566" y="362"/>
                  </a:moveTo>
                  <a:cubicBezTo>
                    <a:pt x="677" y="362"/>
                    <a:pt x="770" y="452"/>
                    <a:pt x="770" y="558"/>
                  </a:cubicBezTo>
                  <a:cubicBezTo>
                    <a:pt x="770" y="665"/>
                    <a:pt x="676" y="755"/>
                    <a:pt x="566" y="755"/>
                  </a:cubicBezTo>
                  <a:cubicBezTo>
                    <a:pt x="522" y="755"/>
                    <a:pt x="447" y="755"/>
                    <a:pt x="376" y="757"/>
                  </a:cubicBezTo>
                  <a:cubicBezTo>
                    <a:pt x="376" y="684"/>
                    <a:pt x="375" y="439"/>
                    <a:pt x="375" y="362"/>
                  </a:cubicBezTo>
                  <a:close/>
                  <a:moveTo>
                    <a:pt x="187" y="0"/>
                  </a:moveTo>
                  <a:cubicBezTo>
                    <a:pt x="79" y="0"/>
                    <a:pt x="4" y="87"/>
                    <a:pt x="2" y="190"/>
                  </a:cubicBezTo>
                  <a:cubicBezTo>
                    <a:pt x="0" y="235"/>
                    <a:pt x="2" y="1503"/>
                    <a:pt x="2" y="1535"/>
                  </a:cubicBezTo>
                  <a:cubicBezTo>
                    <a:pt x="2" y="1638"/>
                    <a:pt x="84" y="1721"/>
                    <a:pt x="185" y="1721"/>
                  </a:cubicBezTo>
                  <a:cubicBezTo>
                    <a:pt x="287" y="1721"/>
                    <a:pt x="370" y="1638"/>
                    <a:pt x="370" y="1536"/>
                  </a:cubicBezTo>
                  <a:lnTo>
                    <a:pt x="370" y="1132"/>
                  </a:lnTo>
                  <a:cubicBezTo>
                    <a:pt x="441" y="1132"/>
                    <a:pt x="517" y="1131"/>
                    <a:pt x="562" y="1131"/>
                  </a:cubicBezTo>
                  <a:cubicBezTo>
                    <a:pt x="878" y="1131"/>
                    <a:pt x="1134" y="878"/>
                    <a:pt x="1134" y="566"/>
                  </a:cubicBezTo>
                  <a:cubicBezTo>
                    <a:pt x="1134" y="254"/>
                    <a:pt x="878" y="0"/>
                    <a:pt x="5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0" name="Google Shape;1674;p42">
            <a:extLst>
              <a:ext uri="{FF2B5EF4-FFF2-40B4-BE49-F238E27FC236}">
                <a16:creationId xmlns:a16="http://schemas.microsoft.com/office/drawing/2014/main" id="{48C41B05-4697-CD67-F5EE-A6F1B6A8736F}"/>
              </a:ext>
            </a:extLst>
          </p:cNvPr>
          <p:cNvGrpSpPr/>
          <p:nvPr/>
        </p:nvGrpSpPr>
        <p:grpSpPr>
          <a:xfrm>
            <a:off x="750534" y="2015854"/>
            <a:ext cx="341227" cy="302177"/>
            <a:chOff x="713167" y="740543"/>
            <a:chExt cx="476707" cy="422153"/>
          </a:xfrm>
        </p:grpSpPr>
        <p:sp>
          <p:nvSpPr>
            <p:cNvPr id="51" name="Google Shape;1675;p42">
              <a:extLst>
                <a:ext uri="{FF2B5EF4-FFF2-40B4-BE49-F238E27FC236}">
                  <a16:creationId xmlns:a16="http://schemas.microsoft.com/office/drawing/2014/main" id="{030F59F7-C54B-A2FE-2CAC-35925C976FC3}"/>
                </a:ext>
              </a:extLst>
            </p:cNvPr>
            <p:cNvSpPr/>
            <p:nvPr/>
          </p:nvSpPr>
          <p:spPr>
            <a:xfrm>
              <a:off x="713167" y="740543"/>
              <a:ext cx="476707" cy="422153"/>
            </a:xfrm>
            <a:custGeom>
              <a:avLst/>
              <a:gdLst/>
              <a:ahLst/>
              <a:cxnLst/>
              <a:rect l="l" t="t" r="r" b="b"/>
              <a:pathLst>
                <a:path w="12583" h="11143" extrusionOk="0">
                  <a:moveTo>
                    <a:pt x="3671" y="1967"/>
                  </a:moveTo>
                  <a:lnTo>
                    <a:pt x="3671" y="4501"/>
                  </a:lnTo>
                  <a:cubicBezTo>
                    <a:pt x="3671" y="4596"/>
                    <a:pt x="3740" y="4681"/>
                    <a:pt x="3835" y="4691"/>
                  </a:cubicBezTo>
                  <a:cubicBezTo>
                    <a:pt x="3840" y="4691"/>
                    <a:pt x="3846" y="4691"/>
                    <a:pt x="3851" y="4691"/>
                  </a:cubicBezTo>
                  <a:cubicBezTo>
                    <a:pt x="3951" y="4691"/>
                    <a:pt x="4032" y="4609"/>
                    <a:pt x="4032" y="4507"/>
                  </a:cubicBezTo>
                  <a:lnTo>
                    <a:pt x="4032" y="1968"/>
                  </a:lnTo>
                  <a:lnTo>
                    <a:pt x="12223" y="1968"/>
                  </a:lnTo>
                  <a:lnTo>
                    <a:pt x="12223" y="10529"/>
                  </a:lnTo>
                  <a:lnTo>
                    <a:pt x="12222" y="10529"/>
                  </a:lnTo>
                  <a:cubicBezTo>
                    <a:pt x="12222" y="10667"/>
                    <a:pt x="12109" y="10780"/>
                    <a:pt x="11971" y="10780"/>
                  </a:cubicBezTo>
                  <a:lnTo>
                    <a:pt x="4030" y="10780"/>
                  </a:lnTo>
                  <a:lnTo>
                    <a:pt x="4030" y="5342"/>
                  </a:lnTo>
                  <a:cubicBezTo>
                    <a:pt x="4030" y="5254"/>
                    <a:pt x="3973" y="5174"/>
                    <a:pt x="3886" y="5157"/>
                  </a:cubicBezTo>
                  <a:cubicBezTo>
                    <a:pt x="3873" y="5154"/>
                    <a:pt x="3861" y="5153"/>
                    <a:pt x="3849" y="5153"/>
                  </a:cubicBezTo>
                  <a:cubicBezTo>
                    <a:pt x="3750" y="5153"/>
                    <a:pt x="3670" y="5236"/>
                    <a:pt x="3670" y="5337"/>
                  </a:cubicBezTo>
                  <a:lnTo>
                    <a:pt x="3670" y="10780"/>
                  </a:lnTo>
                  <a:lnTo>
                    <a:pt x="614" y="10780"/>
                  </a:lnTo>
                  <a:cubicBezTo>
                    <a:pt x="475" y="10780"/>
                    <a:pt x="362" y="10667"/>
                    <a:pt x="362" y="10529"/>
                  </a:cubicBezTo>
                  <a:lnTo>
                    <a:pt x="362" y="1967"/>
                  </a:lnTo>
                  <a:close/>
                  <a:moveTo>
                    <a:pt x="8476" y="1"/>
                  </a:moveTo>
                  <a:cubicBezTo>
                    <a:pt x="8476" y="1"/>
                    <a:pt x="8475" y="1"/>
                    <a:pt x="8474" y="1"/>
                  </a:cubicBezTo>
                  <a:lnTo>
                    <a:pt x="637" y="1"/>
                  </a:lnTo>
                  <a:cubicBezTo>
                    <a:pt x="295" y="1"/>
                    <a:pt x="16" y="278"/>
                    <a:pt x="0" y="622"/>
                  </a:cubicBezTo>
                  <a:lnTo>
                    <a:pt x="33" y="10521"/>
                  </a:lnTo>
                  <a:cubicBezTo>
                    <a:pt x="33" y="10865"/>
                    <a:pt x="310" y="11142"/>
                    <a:pt x="654" y="11142"/>
                  </a:cubicBezTo>
                  <a:lnTo>
                    <a:pt x="11961" y="11142"/>
                  </a:lnTo>
                  <a:cubicBezTo>
                    <a:pt x="12305" y="11142"/>
                    <a:pt x="12582" y="10865"/>
                    <a:pt x="12582" y="10521"/>
                  </a:cubicBezTo>
                  <a:lnTo>
                    <a:pt x="12582" y="623"/>
                  </a:lnTo>
                  <a:cubicBezTo>
                    <a:pt x="12582" y="278"/>
                    <a:pt x="12305" y="1"/>
                    <a:pt x="11964" y="1"/>
                  </a:cubicBezTo>
                  <a:lnTo>
                    <a:pt x="9348" y="1"/>
                  </a:lnTo>
                  <a:cubicBezTo>
                    <a:pt x="9253" y="1"/>
                    <a:pt x="9168" y="71"/>
                    <a:pt x="9159" y="165"/>
                  </a:cubicBezTo>
                  <a:cubicBezTo>
                    <a:pt x="9150" y="272"/>
                    <a:pt x="9234" y="361"/>
                    <a:pt x="9339" y="361"/>
                  </a:cubicBezTo>
                  <a:lnTo>
                    <a:pt x="11969" y="361"/>
                  </a:lnTo>
                  <a:cubicBezTo>
                    <a:pt x="12108" y="361"/>
                    <a:pt x="12221" y="474"/>
                    <a:pt x="12221" y="612"/>
                  </a:cubicBezTo>
                  <a:lnTo>
                    <a:pt x="12221" y="1574"/>
                  </a:lnTo>
                  <a:lnTo>
                    <a:pt x="360" y="1571"/>
                  </a:lnTo>
                  <a:lnTo>
                    <a:pt x="360" y="612"/>
                  </a:lnTo>
                  <a:cubicBezTo>
                    <a:pt x="360" y="474"/>
                    <a:pt x="472" y="361"/>
                    <a:pt x="611" y="361"/>
                  </a:cubicBezTo>
                  <a:lnTo>
                    <a:pt x="8474" y="361"/>
                  </a:lnTo>
                  <a:cubicBezTo>
                    <a:pt x="8474" y="361"/>
                    <a:pt x="8660" y="287"/>
                    <a:pt x="8660" y="184"/>
                  </a:cubicBezTo>
                  <a:cubicBezTo>
                    <a:pt x="8660" y="83"/>
                    <a:pt x="8578" y="1"/>
                    <a:pt x="8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1676;p42">
              <a:extLst>
                <a:ext uri="{FF2B5EF4-FFF2-40B4-BE49-F238E27FC236}">
                  <a16:creationId xmlns:a16="http://schemas.microsoft.com/office/drawing/2014/main" id="{D6909CD0-AF00-9805-776D-54692E6F5F98}"/>
                </a:ext>
              </a:extLst>
            </p:cNvPr>
            <p:cNvSpPr/>
            <p:nvPr/>
          </p:nvSpPr>
          <p:spPr>
            <a:xfrm>
              <a:off x="756621" y="834914"/>
              <a:ext cx="37468" cy="13676"/>
            </a:xfrm>
            <a:custGeom>
              <a:avLst/>
              <a:gdLst/>
              <a:ahLst/>
              <a:cxnLst/>
              <a:rect l="l" t="t" r="r" b="b"/>
              <a:pathLst>
                <a:path w="989" h="361" extrusionOk="0">
                  <a:moveTo>
                    <a:pt x="198" y="0"/>
                  </a:moveTo>
                  <a:cubicBezTo>
                    <a:pt x="103" y="0"/>
                    <a:pt x="17" y="69"/>
                    <a:pt x="10" y="164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791" y="361"/>
                  </a:lnTo>
                  <a:cubicBezTo>
                    <a:pt x="886" y="361"/>
                    <a:pt x="972" y="290"/>
                    <a:pt x="979" y="196"/>
                  </a:cubicBezTo>
                  <a:cubicBezTo>
                    <a:pt x="989" y="89"/>
                    <a:pt x="905" y="0"/>
                    <a:pt x="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1677;p42">
              <a:extLst>
                <a:ext uri="{FF2B5EF4-FFF2-40B4-BE49-F238E27FC236}">
                  <a16:creationId xmlns:a16="http://schemas.microsoft.com/office/drawing/2014/main" id="{D454D83F-3865-D306-65D8-00AEB1B83ABA}"/>
                </a:ext>
              </a:extLst>
            </p:cNvPr>
            <p:cNvSpPr/>
            <p:nvPr/>
          </p:nvSpPr>
          <p:spPr>
            <a:xfrm>
              <a:off x="756583" y="869617"/>
              <a:ext cx="37506" cy="13714"/>
            </a:xfrm>
            <a:custGeom>
              <a:avLst/>
              <a:gdLst/>
              <a:ahLst/>
              <a:cxnLst/>
              <a:rect l="l" t="t" r="r" b="b"/>
              <a:pathLst>
                <a:path w="990" h="362" extrusionOk="0">
                  <a:moveTo>
                    <a:pt x="198" y="1"/>
                  </a:moveTo>
                  <a:cubicBezTo>
                    <a:pt x="102" y="1"/>
                    <a:pt x="17" y="70"/>
                    <a:pt x="10" y="164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792" y="361"/>
                  </a:lnTo>
                  <a:cubicBezTo>
                    <a:pt x="887" y="361"/>
                    <a:pt x="973" y="291"/>
                    <a:pt x="980" y="197"/>
                  </a:cubicBezTo>
                  <a:cubicBezTo>
                    <a:pt x="990" y="91"/>
                    <a:pt x="906" y="1"/>
                    <a:pt x="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1678;p42">
              <a:extLst>
                <a:ext uri="{FF2B5EF4-FFF2-40B4-BE49-F238E27FC236}">
                  <a16:creationId xmlns:a16="http://schemas.microsoft.com/office/drawing/2014/main" id="{0B2CB398-02F6-DF4A-DB62-39B474E4AC2A}"/>
                </a:ext>
              </a:extLst>
            </p:cNvPr>
            <p:cNvSpPr/>
            <p:nvPr/>
          </p:nvSpPr>
          <p:spPr>
            <a:xfrm>
              <a:off x="756583" y="904395"/>
              <a:ext cx="37506" cy="13676"/>
            </a:xfrm>
            <a:custGeom>
              <a:avLst/>
              <a:gdLst/>
              <a:ahLst/>
              <a:cxnLst/>
              <a:rect l="l" t="t" r="r" b="b"/>
              <a:pathLst>
                <a:path w="990" h="361" extrusionOk="0">
                  <a:moveTo>
                    <a:pt x="198" y="0"/>
                  </a:moveTo>
                  <a:cubicBezTo>
                    <a:pt x="102" y="0"/>
                    <a:pt x="17" y="69"/>
                    <a:pt x="10" y="164"/>
                  </a:cubicBezTo>
                  <a:cubicBezTo>
                    <a:pt x="0" y="271"/>
                    <a:pt x="84" y="360"/>
                    <a:pt x="189" y="360"/>
                  </a:cubicBezTo>
                  <a:lnTo>
                    <a:pt x="792" y="360"/>
                  </a:lnTo>
                  <a:cubicBezTo>
                    <a:pt x="887" y="360"/>
                    <a:pt x="973" y="290"/>
                    <a:pt x="980" y="196"/>
                  </a:cubicBezTo>
                  <a:cubicBezTo>
                    <a:pt x="990" y="90"/>
                    <a:pt x="906" y="0"/>
                    <a:pt x="8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1679;p42">
              <a:extLst>
                <a:ext uri="{FF2B5EF4-FFF2-40B4-BE49-F238E27FC236}">
                  <a16:creationId xmlns:a16="http://schemas.microsoft.com/office/drawing/2014/main" id="{AFFBD637-06E4-D357-76A1-E7340F7F742C}"/>
                </a:ext>
              </a:extLst>
            </p:cNvPr>
            <p:cNvSpPr/>
            <p:nvPr/>
          </p:nvSpPr>
          <p:spPr>
            <a:xfrm>
              <a:off x="756621" y="939136"/>
              <a:ext cx="37468" cy="13676"/>
            </a:xfrm>
            <a:custGeom>
              <a:avLst/>
              <a:gdLst/>
              <a:ahLst/>
              <a:cxnLst/>
              <a:rect l="l" t="t" r="r" b="b"/>
              <a:pathLst>
                <a:path w="989" h="361" extrusionOk="0">
                  <a:moveTo>
                    <a:pt x="198" y="1"/>
                  </a:moveTo>
                  <a:cubicBezTo>
                    <a:pt x="103" y="1"/>
                    <a:pt x="17" y="71"/>
                    <a:pt x="10" y="165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791" y="361"/>
                  </a:lnTo>
                  <a:cubicBezTo>
                    <a:pt x="886" y="361"/>
                    <a:pt x="972" y="292"/>
                    <a:pt x="979" y="198"/>
                  </a:cubicBezTo>
                  <a:cubicBezTo>
                    <a:pt x="989" y="90"/>
                    <a:pt x="905" y="1"/>
                    <a:pt x="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680;p42">
              <a:extLst>
                <a:ext uri="{FF2B5EF4-FFF2-40B4-BE49-F238E27FC236}">
                  <a16:creationId xmlns:a16="http://schemas.microsoft.com/office/drawing/2014/main" id="{665B2D18-FFD1-B408-36EB-53B2DCC5D86D}"/>
                </a:ext>
              </a:extLst>
            </p:cNvPr>
            <p:cNvSpPr/>
            <p:nvPr/>
          </p:nvSpPr>
          <p:spPr>
            <a:xfrm>
              <a:off x="756583" y="975164"/>
              <a:ext cx="37506" cy="13676"/>
            </a:xfrm>
            <a:custGeom>
              <a:avLst/>
              <a:gdLst/>
              <a:ahLst/>
              <a:cxnLst/>
              <a:rect l="l" t="t" r="r" b="b"/>
              <a:pathLst>
                <a:path w="990" h="361" extrusionOk="0">
                  <a:moveTo>
                    <a:pt x="198" y="1"/>
                  </a:moveTo>
                  <a:cubicBezTo>
                    <a:pt x="102" y="1"/>
                    <a:pt x="17" y="70"/>
                    <a:pt x="10" y="164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792" y="361"/>
                  </a:lnTo>
                  <a:cubicBezTo>
                    <a:pt x="887" y="361"/>
                    <a:pt x="973" y="291"/>
                    <a:pt x="980" y="195"/>
                  </a:cubicBezTo>
                  <a:cubicBezTo>
                    <a:pt x="990" y="90"/>
                    <a:pt x="906" y="1"/>
                    <a:pt x="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681;p42">
              <a:extLst>
                <a:ext uri="{FF2B5EF4-FFF2-40B4-BE49-F238E27FC236}">
                  <a16:creationId xmlns:a16="http://schemas.microsoft.com/office/drawing/2014/main" id="{C30E1C66-B1BF-D7AB-9CE5-8C91BF715B16}"/>
                </a:ext>
              </a:extLst>
            </p:cNvPr>
            <p:cNvSpPr/>
            <p:nvPr/>
          </p:nvSpPr>
          <p:spPr>
            <a:xfrm>
              <a:off x="756621" y="1009905"/>
              <a:ext cx="37468" cy="13676"/>
            </a:xfrm>
            <a:custGeom>
              <a:avLst/>
              <a:gdLst/>
              <a:ahLst/>
              <a:cxnLst/>
              <a:rect l="l" t="t" r="r" b="b"/>
              <a:pathLst>
                <a:path w="989" h="361" extrusionOk="0">
                  <a:moveTo>
                    <a:pt x="198" y="0"/>
                  </a:moveTo>
                  <a:cubicBezTo>
                    <a:pt x="103" y="0"/>
                    <a:pt x="17" y="69"/>
                    <a:pt x="10" y="164"/>
                  </a:cubicBezTo>
                  <a:cubicBezTo>
                    <a:pt x="0" y="271"/>
                    <a:pt x="84" y="360"/>
                    <a:pt x="189" y="360"/>
                  </a:cubicBezTo>
                  <a:lnTo>
                    <a:pt x="791" y="360"/>
                  </a:lnTo>
                  <a:cubicBezTo>
                    <a:pt x="886" y="360"/>
                    <a:pt x="972" y="290"/>
                    <a:pt x="979" y="196"/>
                  </a:cubicBezTo>
                  <a:cubicBezTo>
                    <a:pt x="989" y="90"/>
                    <a:pt x="905" y="0"/>
                    <a:pt x="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1682;p42">
              <a:extLst>
                <a:ext uri="{FF2B5EF4-FFF2-40B4-BE49-F238E27FC236}">
                  <a16:creationId xmlns:a16="http://schemas.microsoft.com/office/drawing/2014/main" id="{DF2C125A-E924-E775-B88D-B330C188BFDA}"/>
                </a:ext>
              </a:extLst>
            </p:cNvPr>
            <p:cNvSpPr/>
            <p:nvPr/>
          </p:nvSpPr>
          <p:spPr>
            <a:xfrm>
              <a:off x="756583" y="1044645"/>
              <a:ext cx="37506" cy="13714"/>
            </a:xfrm>
            <a:custGeom>
              <a:avLst/>
              <a:gdLst/>
              <a:ahLst/>
              <a:cxnLst/>
              <a:rect l="l" t="t" r="r" b="b"/>
              <a:pathLst>
                <a:path w="990" h="362" extrusionOk="0">
                  <a:moveTo>
                    <a:pt x="198" y="1"/>
                  </a:moveTo>
                  <a:cubicBezTo>
                    <a:pt x="102" y="1"/>
                    <a:pt x="17" y="70"/>
                    <a:pt x="10" y="166"/>
                  </a:cubicBezTo>
                  <a:cubicBezTo>
                    <a:pt x="0" y="273"/>
                    <a:pt x="84" y="362"/>
                    <a:pt x="189" y="362"/>
                  </a:cubicBezTo>
                  <a:lnTo>
                    <a:pt x="792" y="362"/>
                  </a:lnTo>
                  <a:cubicBezTo>
                    <a:pt x="887" y="362"/>
                    <a:pt x="973" y="293"/>
                    <a:pt x="980" y="199"/>
                  </a:cubicBezTo>
                  <a:cubicBezTo>
                    <a:pt x="990" y="91"/>
                    <a:pt x="906" y="1"/>
                    <a:pt x="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1683;p42">
              <a:extLst>
                <a:ext uri="{FF2B5EF4-FFF2-40B4-BE49-F238E27FC236}">
                  <a16:creationId xmlns:a16="http://schemas.microsoft.com/office/drawing/2014/main" id="{B1649414-62C1-3610-7909-3E08461A28F3}"/>
                </a:ext>
              </a:extLst>
            </p:cNvPr>
            <p:cNvSpPr/>
            <p:nvPr/>
          </p:nvSpPr>
          <p:spPr>
            <a:xfrm>
              <a:off x="756621" y="1079424"/>
              <a:ext cx="37468" cy="13676"/>
            </a:xfrm>
            <a:custGeom>
              <a:avLst/>
              <a:gdLst/>
              <a:ahLst/>
              <a:cxnLst/>
              <a:rect l="l" t="t" r="r" b="b"/>
              <a:pathLst>
                <a:path w="989" h="361" extrusionOk="0">
                  <a:moveTo>
                    <a:pt x="198" y="0"/>
                  </a:moveTo>
                  <a:cubicBezTo>
                    <a:pt x="103" y="0"/>
                    <a:pt x="17" y="70"/>
                    <a:pt x="10" y="165"/>
                  </a:cubicBezTo>
                  <a:cubicBezTo>
                    <a:pt x="0" y="271"/>
                    <a:pt x="84" y="360"/>
                    <a:pt x="189" y="360"/>
                  </a:cubicBezTo>
                  <a:lnTo>
                    <a:pt x="791" y="360"/>
                  </a:lnTo>
                  <a:cubicBezTo>
                    <a:pt x="886" y="360"/>
                    <a:pt x="972" y="291"/>
                    <a:pt x="979" y="197"/>
                  </a:cubicBezTo>
                  <a:cubicBezTo>
                    <a:pt x="989" y="89"/>
                    <a:pt x="905" y="0"/>
                    <a:pt x="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1684;p42">
              <a:extLst>
                <a:ext uri="{FF2B5EF4-FFF2-40B4-BE49-F238E27FC236}">
                  <a16:creationId xmlns:a16="http://schemas.microsoft.com/office/drawing/2014/main" id="{8F740A99-7A17-44C3-8692-7DE119E8B34A}"/>
                </a:ext>
              </a:extLst>
            </p:cNvPr>
            <p:cNvSpPr/>
            <p:nvPr/>
          </p:nvSpPr>
          <p:spPr>
            <a:xfrm>
              <a:off x="756621" y="1114202"/>
              <a:ext cx="37468" cy="13639"/>
            </a:xfrm>
            <a:custGeom>
              <a:avLst/>
              <a:gdLst/>
              <a:ahLst/>
              <a:cxnLst/>
              <a:rect l="l" t="t" r="r" b="b"/>
              <a:pathLst>
                <a:path w="989" h="360" extrusionOk="0">
                  <a:moveTo>
                    <a:pt x="198" y="1"/>
                  </a:moveTo>
                  <a:cubicBezTo>
                    <a:pt x="103" y="1"/>
                    <a:pt x="17" y="70"/>
                    <a:pt x="10" y="164"/>
                  </a:cubicBezTo>
                  <a:cubicBezTo>
                    <a:pt x="0" y="271"/>
                    <a:pt x="84" y="360"/>
                    <a:pt x="189" y="360"/>
                  </a:cubicBezTo>
                  <a:lnTo>
                    <a:pt x="791" y="360"/>
                  </a:lnTo>
                  <a:cubicBezTo>
                    <a:pt x="886" y="360"/>
                    <a:pt x="972" y="291"/>
                    <a:pt x="979" y="196"/>
                  </a:cubicBezTo>
                  <a:cubicBezTo>
                    <a:pt x="989" y="90"/>
                    <a:pt x="905" y="1"/>
                    <a:pt x="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1685;p42">
              <a:extLst>
                <a:ext uri="{FF2B5EF4-FFF2-40B4-BE49-F238E27FC236}">
                  <a16:creationId xmlns:a16="http://schemas.microsoft.com/office/drawing/2014/main" id="{1C703B4E-31B1-F088-85DA-0E97C24B7060}"/>
                </a:ext>
              </a:extLst>
            </p:cNvPr>
            <p:cNvSpPr/>
            <p:nvPr/>
          </p:nvSpPr>
          <p:spPr>
            <a:xfrm>
              <a:off x="931309" y="834497"/>
              <a:ext cx="43681" cy="84029"/>
            </a:xfrm>
            <a:custGeom>
              <a:avLst/>
              <a:gdLst/>
              <a:ahLst/>
              <a:cxnLst/>
              <a:rect l="l" t="t" r="r" b="b"/>
              <a:pathLst>
                <a:path w="1153" h="2218" extrusionOk="0">
                  <a:moveTo>
                    <a:pt x="944" y="0"/>
                  </a:moveTo>
                  <a:cubicBezTo>
                    <a:pt x="870" y="0"/>
                    <a:pt x="800" y="45"/>
                    <a:pt x="772" y="117"/>
                  </a:cubicBezTo>
                  <a:lnTo>
                    <a:pt x="37" y="1965"/>
                  </a:lnTo>
                  <a:cubicBezTo>
                    <a:pt x="1" y="2059"/>
                    <a:pt x="46" y="2166"/>
                    <a:pt x="140" y="2204"/>
                  </a:cubicBezTo>
                  <a:cubicBezTo>
                    <a:pt x="163" y="2213"/>
                    <a:pt x="186" y="2217"/>
                    <a:pt x="208" y="2217"/>
                  </a:cubicBezTo>
                  <a:cubicBezTo>
                    <a:pt x="281" y="2217"/>
                    <a:pt x="352" y="2173"/>
                    <a:pt x="380" y="2101"/>
                  </a:cubicBezTo>
                  <a:lnTo>
                    <a:pt x="1114" y="253"/>
                  </a:lnTo>
                  <a:cubicBezTo>
                    <a:pt x="1153" y="159"/>
                    <a:pt x="1106" y="52"/>
                    <a:pt x="1011" y="13"/>
                  </a:cubicBezTo>
                  <a:cubicBezTo>
                    <a:pt x="989" y="5"/>
                    <a:pt x="966" y="0"/>
                    <a:pt x="9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686;p42">
              <a:extLst>
                <a:ext uri="{FF2B5EF4-FFF2-40B4-BE49-F238E27FC236}">
                  <a16:creationId xmlns:a16="http://schemas.microsoft.com/office/drawing/2014/main" id="{99576963-99F7-C5CA-725F-E53EE650A302}"/>
                </a:ext>
              </a:extLst>
            </p:cNvPr>
            <p:cNvSpPr/>
            <p:nvPr/>
          </p:nvSpPr>
          <p:spPr>
            <a:xfrm>
              <a:off x="985598" y="837869"/>
              <a:ext cx="34097" cy="77248"/>
            </a:xfrm>
            <a:custGeom>
              <a:avLst/>
              <a:gdLst/>
              <a:ahLst/>
              <a:cxnLst/>
              <a:rect l="l" t="t" r="r" b="b"/>
              <a:pathLst>
                <a:path w="900" h="2039" extrusionOk="0">
                  <a:moveTo>
                    <a:pt x="212" y="0"/>
                  </a:moveTo>
                  <a:cubicBezTo>
                    <a:pt x="180" y="0"/>
                    <a:pt x="147" y="9"/>
                    <a:pt x="118" y="27"/>
                  </a:cubicBezTo>
                  <a:cubicBezTo>
                    <a:pt x="30" y="79"/>
                    <a:pt x="3" y="193"/>
                    <a:pt x="55" y="279"/>
                  </a:cubicBezTo>
                  <a:lnTo>
                    <a:pt x="492" y="1004"/>
                  </a:lnTo>
                  <a:lnTo>
                    <a:pt x="53" y="1762"/>
                  </a:lnTo>
                  <a:cubicBezTo>
                    <a:pt x="0" y="1850"/>
                    <a:pt x="31" y="1964"/>
                    <a:pt x="119" y="2014"/>
                  </a:cubicBezTo>
                  <a:cubicBezTo>
                    <a:pt x="147" y="2032"/>
                    <a:pt x="181" y="2039"/>
                    <a:pt x="212" y="2039"/>
                  </a:cubicBezTo>
                  <a:cubicBezTo>
                    <a:pt x="276" y="2039"/>
                    <a:pt x="338" y="2007"/>
                    <a:pt x="371" y="1948"/>
                  </a:cubicBezTo>
                  <a:lnTo>
                    <a:pt x="865" y="1095"/>
                  </a:lnTo>
                  <a:cubicBezTo>
                    <a:pt x="899" y="1038"/>
                    <a:pt x="898" y="965"/>
                    <a:pt x="863" y="908"/>
                  </a:cubicBezTo>
                  <a:lnTo>
                    <a:pt x="370" y="90"/>
                  </a:lnTo>
                  <a:cubicBezTo>
                    <a:pt x="336" y="32"/>
                    <a:pt x="275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1687;p42">
              <a:extLst>
                <a:ext uri="{FF2B5EF4-FFF2-40B4-BE49-F238E27FC236}">
                  <a16:creationId xmlns:a16="http://schemas.microsoft.com/office/drawing/2014/main" id="{66BF29ED-BE68-58EC-75FA-44F404A7CD1D}"/>
                </a:ext>
              </a:extLst>
            </p:cNvPr>
            <p:cNvSpPr/>
            <p:nvPr/>
          </p:nvSpPr>
          <p:spPr>
            <a:xfrm>
              <a:off x="886605" y="837869"/>
              <a:ext cx="34021" cy="77248"/>
            </a:xfrm>
            <a:custGeom>
              <a:avLst/>
              <a:gdLst/>
              <a:ahLst/>
              <a:cxnLst/>
              <a:rect l="l" t="t" r="r" b="b"/>
              <a:pathLst>
                <a:path w="898" h="2039" extrusionOk="0">
                  <a:moveTo>
                    <a:pt x="687" y="0"/>
                  </a:moveTo>
                  <a:cubicBezTo>
                    <a:pt x="624" y="0"/>
                    <a:pt x="564" y="32"/>
                    <a:pt x="529" y="90"/>
                  </a:cubicBezTo>
                  <a:lnTo>
                    <a:pt x="36" y="908"/>
                  </a:lnTo>
                  <a:cubicBezTo>
                    <a:pt x="2" y="965"/>
                    <a:pt x="0" y="1038"/>
                    <a:pt x="35" y="1095"/>
                  </a:cubicBezTo>
                  <a:lnTo>
                    <a:pt x="528" y="1948"/>
                  </a:lnTo>
                  <a:cubicBezTo>
                    <a:pt x="563" y="2007"/>
                    <a:pt x="623" y="2039"/>
                    <a:pt x="688" y="2039"/>
                  </a:cubicBezTo>
                  <a:cubicBezTo>
                    <a:pt x="720" y="2039"/>
                    <a:pt x="751" y="2031"/>
                    <a:pt x="780" y="2014"/>
                  </a:cubicBezTo>
                  <a:cubicBezTo>
                    <a:pt x="868" y="1964"/>
                    <a:pt x="898" y="1850"/>
                    <a:pt x="847" y="1762"/>
                  </a:cubicBezTo>
                  <a:lnTo>
                    <a:pt x="408" y="1005"/>
                  </a:lnTo>
                  <a:lnTo>
                    <a:pt x="846" y="279"/>
                  </a:lnTo>
                  <a:cubicBezTo>
                    <a:pt x="898" y="191"/>
                    <a:pt x="870" y="79"/>
                    <a:pt x="783" y="27"/>
                  </a:cubicBezTo>
                  <a:cubicBezTo>
                    <a:pt x="753" y="9"/>
                    <a:pt x="71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4" name="Google Shape;1688;p42">
              <a:extLst>
                <a:ext uri="{FF2B5EF4-FFF2-40B4-BE49-F238E27FC236}">
                  <a16:creationId xmlns:a16="http://schemas.microsoft.com/office/drawing/2014/main" id="{AABEF399-94AE-EA10-05B8-34DFBD87E997}"/>
                </a:ext>
              </a:extLst>
            </p:cNvPr>
            <p:cNvSpPr/>
            <p:nvPr/>
          </p:nvSpPr>
          <p:spPr>
            <a:xfrm>
              <a:off x="886643" y="939136"/>
              <a:ext cx="173097" cy="13676"/>
            </a:xfrm>
            <a:custGeom>
              <a:avLst/>
              <a:gdLst/>
              <a:ahLst/>
              <a:cxnLst/>
              <a:rect l="l" t="t" r="r" b="b"/>
              <a:pathLst>
                <a:path w="4569" h="361" extrusionOk="0">
                  <a:moveTo>
                    <a:pt x="200" y="1"/>
                  </a:moveTo>
                  <a:cubicBezTo>
                    <a:pt x="104" y="1"/>
                    <a:pt x="19" y="71"/>
                    <a:pt x="10" y="165"/>
                  </a:cubicBezTo>
                  <a:cubicBezTo>
                    <a:pt x="0" y="272"/>
                    <a:pt x="87" y="361"/>
                    <a:pt x="193" y="361"/>
                  </a:cubicBezTo>
                  <a:lnTo>
                    <a:pt x="4370" y="361"/>
                  </a:lnTo>
                  <a:cubicBezTo>
                    <a:pt x="4465" y="361"/>
                    <a:pt x="4550" y="292"/>
                    <a:pt x="4559" y="198"/>
                  </a:cubicBezTo>
                  <a:cubicBezTo>
                    <a:pt x="4569" y="90"/>
                    <a:pt x="4484" y="1"/>
                    <a:pt x="4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5" name="Google Shape;1689;p42">
              <a:extLst>
                <a:ext uri="{FF2B5EF4-FFF2-40B4-BE49-F238E27FC236}">
                  <a16:creationId xmlns:a16="http://schemas.microsoft.com/office/drawing/2014/main" id="{54004A81-1B7D-32E9-9BE4-AA2375887C74}"/>
                </a:ext>
              </a:extLst>
            </p:cNvPr>
            <p:cNvSpPr/>
            <p:nvPr/>
          </p:nvSpPr>
          <p:spPr>
            <a:xfrm>
              <a:off x="887135" y="975126"/>
              <a:ext cx="44629" cy="13714"/>
            </a:xfrm>
            <a:custGeom>
              <a:avLst/>
              <a:gdLst/>
              <a:ahLst/>
              <a:cxnLst/>
              <a:rect l="l" t="t" r="r" b="b"/>
              <a:pathLst>
                <a:path w="1178" h="362" extrusionOk="0">
                  <a:moveTo>
                    <a:pt x="199" y="1"/>
                  </a:moveTo>
                  <a:cubicBezTo>
                    <a:pt x="104" y="1"/>
                    <a:pt x="18" y="70"/>
                    <a:pt x="10" y="164"/>
                  </a:cubicBezTo>
                  <a:cubicBezTo>
                    <a:pt x="1" y="273"/>
                    <a:pt x="85" y="362"/>
                    <a:pt x="190" y="362"/>
                  </a:cubicBezTo>
                  <a:lnTo>
                    <a:pt x="979" y="362"/>
                  </a:lnTo>
                  <a:cubicBezTo>
                    <a:pt x="1075" y="362"/>
                    <a:pt x="1159" y="292"/>
                    <a:pt x="1168" y="196"/>
                  </a:cubicBezTo>
                  <a:cubicBezTo>
                    <a:pt x="1177" y="90"/>
                    <a:pt x="1093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6" name="Google Shape;1690;p42">
              <a:extLst>
                <a:ext uri="{FF2B5EF4-FFF2-40B4-BE49-F238E27FC236}">
                  <a16:creationId xmlns:a16="http://schemas.microsoft.com/office/drawing/2014/main" id="{69B1E122-D1DD-0283-3FCE-DB0BB911095B}"/>
                </a:ext>
              </a:extLst>
            </p:cNvPr>
            <p:cNvSpPr/>
            <p:nvPr/>
          </p:nvSpPr>
          <p:spPr>
            <a:xfrm>
              <a:off x="954608" y="975164"/>
              <a:ext cx="44591" cy="13676"/>
            </a:xfrm>
            <a:custGeom>
              <a:avLst/>
              <a:gdLst/>
              <a:ahLst/>
              <a:cxnLst/>
              <a:rect l="l" t="t" r="r" b="b"/>
              <a:pathLst>
                <a:path w="1177" h="361" extrusionOk="0">
                  <a:moveTo>
                    <a:pt x="198" y="1"/>
                  </a:moveTo>
                  <a:cubicBezTo>
                    <a:pt x="103" y="1"/>
                    <a:pt x="17" y="70"/>
                    <a:pt x="10" y="164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979" y="361"/>
                  </a:lnTo>
                  <a:cubicBezTo>
                    <a:pt x="1074" y="361"/>
                    <a:pt x="1159" y="291"/>
                    <a:pt x="1167" y="195"/>
                  </a:cubicBezTo>
                  <a:cubicBezTo>
                    <a:pt x="1177" y="90"/>
                    <a:pt x="1093" y="1"/>
                    <a:pt x="9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9" name="Google Shape;1691;p42">
              <a:extLst>
                <a:ext uri="{FF2B5EF4-FFF2-40B4-BE49-F238E27FC236}">
                  <a16:creationId xmlns:a16="http://schemas.microsoft.com/office/drawing/2014/main" id="{B7DEE68D-736A-AE57-070B-56D90CDBE4D8}"/>
                </a:ext>
              </a:extLst>
            </p:cNvPr>
            <p:cNvSpPr/>
            <p:nvPr/>
          </p:nvSpPr>
          <p:spPr>
            <a:xfrm>
              <a:off x="999199" y="1009943"/>
              <a:ext cx="44553" cy="13676"/>
            </a:xfrm>
            <a:custGeom>
              <a:avLst/>
              <a:gdLst/>
              <a:ahLst/>
              <a:cxnLst/>
              <a:rect l="l" t="t" r="r" b="b"/>
              <a:pathLst>
                <a:path w="1176" h="361" extrusionOk="0">
                  <a:moveTo>
                    <a:pt x="199" y="0"/>
                  </a:moveTo>
                  <a:cubicBezTo>
                    <a:pt x="102" y="0"/>
                    <a:pt x="17" y="69"/>
                    <a:pt x="10" y="164"/>
                  </a:cubicBezTo>
                  <a:cubicBezTo>
                    <a:pt x="1" y="270"/>
                    <a:pt x="84" y="360"/>
                    <a:pt x="189" y="360"/>
                  </a:cubicBezTo>
                  <a:lnTo>
                    <a:pt x="979" y="360"/>
                  </a:lnTo>
                  <a:cubicBezTo>
                    <a:pt x="1074" y="360"/>
                    <a:pt x="1159" y="290"/>
                    <a:pt x="1167" y="197"/>
                  </a:cubicBezTo>
                  <a:cubicBezTo>
                    <a:pt x="1176" y="89"/>
                    <a:pt x="1092" y="0"/>
                    <a:pt x="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0" name="Google Shape;1692;p42">
              <a:extLst>
                <a:ext uri="{FF2B5EF4-FFF2-40B4-BE49-F238E27FC236}">
                  <a16:creationId xmlns:a16="http://schemas.microsoft.com/office/drawing/2014/main" id="{C07E64EE-28E3-7898-CFD4-79C7BE8DCC43}"/>
                </a:ext>
              </a:extLst>
            </p:cNvPr>
            <p:cNvSpPr/>
            <p:nvPr/>
          </p:nvSpPr>
          <p:spPr>
            <a:xfrm>
              <a:off x="999199" y="1079424"/>
              <a:ext cx="44553" cy="13676"/>
            </a:xfrm>
            <a:custGeom>
              <a:avLst/>
              <a:gdLst/>
              <a:ahLst/>
              <a:cxnLst/>
              <a:rect l="l" t="t" r="r" b="b"/>
              <a:pathLst>
                <a:path w="1176" h="361" extrusionOk="0">
                  <a:moveTo>
                    <a:pt x="199" y="0"/>
                  </a:moveTo>
                  <a:cubicBezTo>
                    <a:pt x="102" y="0"/>
                    <a:pt x="17" y="70"/>
                    <a:pt x="10" y="165"/>
                  </a:cubicBezTo>
                  <a:cubicBezTo>
                    <a:pt x="1" y="271"/>
                    <a:pt x="84" y="360"/>
                    <a:pt x="189" y="360"/>
                  </a:cubicBezTo>
                  <a:lnTo>
                    <a:pt x="979" y="360"/>
                  </a:lnTo>
                  <a:cubicBezTo>
                    <a:pt x="1074" y="360"/>
                    <a:pt x="1159" y="291"/>
                    <a:pt x="1167" y="197"/>
                  </a:cubicBezTo>
                  <a:cubicBezTo>
                    <a:pt x="1176" y="89"/>
                    <a:pt x="1092" y="0"/>
                    <a:pt x="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1" name="Google Shape;1693;p42">
              <a:extLst>
                <a:ext uri="{FF2B5EF4-FFF2-40B4-BE49-F238E27FC236}">
                  <a16:creationId xmlns:a16="http://schemas.microsoft.com/office/drawing/2014/main" id="{9A44E4D1-E550-73D2-E803-248DE4248C2A}"/>
                </a:ext>
              </a:extLst>
            </p:cNvPr>
            <p:cNvSpPr/>
            <p:nvPr/>
          </p:nvSpPr>
          <p:spPr>
            <a:xfrm>
              <a:off x="887741" y="1114202"/>
              <a:ext cx="95432" cy="13639"/>
            </a:xfrm>
            <a:custGeom>
              <a:avLst/>
              <a:gdLst/>
              <a:ahLst/>
              <a:cxnLst/>
              <a:rect l="l" t="t" r="r" b="b"/>
              <a:pathLst>
                <a:path w="2519" h="360" extrusionOk="0">
                  <a:moveTo>
                    <a:pt x="199" y="1"/>
                  </a:moveTo>
                  <a:cubicBezTo>
                    <a:pt x="103" y="1"/>
                    <a:pt x="17" y="70"/>
                    <a:pt x="10" y="164"/>
                  </a:cubicBezTo>
                  <a:cubicBezTo>
                    <a:pt x="1" y="271"/>
                    <a:pt x="84" y="360"/>
                    <a:pt x="189" y="360"/>
                  </a:cubicBezTo>
                  <a:lnTo>
                    <a:pt x="2321" y="360"/>
                  </a:lnTo>
                  <a:cubicBezTo>
                    <a:pt x="2416" y="360"/>
                    <a:pt x="2502" y="291"/>
                    <a:pt x="2509" y="196"/>
                  </a:cubicBezTo>
                  <a:cubicBezTo>
                    <a:pt x="2519" y="90"/>
                    <a:pt x="2435" y="1"/>
                    <a:pt x="23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2" name="Google Shape;1694;p42">
              <a:extLst>
                <a:ext uri="{FF2B5EF4-FFF2-40B4-BE49-F238E27FC236}">
                  <a16:creationId xmlns:a16="http://schemas.microsoft.com/office/drawing/2014/main" id="{AB2BE448-E765-F84A-D302-3305DE8ED001}"/>
                </a:ext>
              </a:extLst>
            </p:cNvPr>
            <p:cNvSpPr/>
            <p:nvPr/>
          </p:nvSpPr>
          <p:spPr>
            <a:xfrm>
              <a:off x="887741" y="1009943"/>
              <a:ext cx="95394" cy="13676"/>
            </a:xfrm>
            <a:custGeom>
              <a:avLst/>
              <a:gdLst/>
              <a:ahLst/>
              <a:cxnLst/>
              <a:rect l="l" t="t" r="r" b="b"/>
              <a:pathLst>
                <a:path w="2518" h="361" extrusionOk="0">
                  <a:moveTo>
                    <a:pt x="199" y="0"/>
                  </a:moveTo>
                  <a:cubicBezTo>
                    <a:pt x="103" y="0"/>
                    <a:pt x="17" y="69"/>
                    <a:pt x="10" y="164"/>
                  </a:cubicBezTo>
                  <a:cubicBezTo>
                    <a:pt x="1" y="270"/>
                    <a:pt x="84" y="360"/>
                    <a:pt x="189" y="360"/>
                  </a:cubicBezTo>
                  <a:lnTo>
                    <a:pt x="2320" y="360"/>
                  </a:lnTo>
                  <a:cubicBezTo>
                    <a:pt x="2415" y="360"/>
                    <a:pt x="2500" y="290"/>
                    <a:pt x="2508" y="197"/>
                  </a:cubicBezTo>
                  <a:cubicBezTo>
                    <a:pt x="2517" y="89"/>
                    <a:pt x="2433" y="0"/>
                    <a:pt x="23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3" name="Google Shape;1695;p42">
              <a:extLst>
                <a:ext uri="{FF2B5EF4-FFF2-40B4-BE49-F238E27FC236}">
                  <a16:creationId xmlns:a16="http://schemas.microsoft.com/office/drawing/2014/main" id="{2B535D6E-D779-25EF-AB84-E8665F46AA62}"/>
                </a:ext>
              </a:extLst>
            </p:cNvPr>
            <p:cNvSpPr/>
            <p:nvPr/>
          </p:nvSpPr>
          <p:spPr>
            <a:xfrm>
              <a:off x="1059777" y="1009943"/>
              <a:ext cx="95432" cy="13676"/>
            </a:xfrm>
            <a:custGeom>
              <a:avLst/>
              <a:gdLst/>
              <a:ahLst/>
              <a:cxnLst/>
              <a:rect l="l" t="t" r="r" b="b"/>
              <a:pathLst>
                <a:path w="2519" h="361" extrusionOk="0">
                  <a:moveTo>
                    <a:pt x="200" y="0"/>
                  </a:moveTo>
                  <a:cubicBezTo>
                    <a:pt x="105" y="0"/>
                    <a:pt x="20" y="69"/>
                    <a:pt x="11" y="164"/>
                  </a:cubicBezTo>
                  <a:cubicBezTo>
                    <a:pt x="1" y="270"/>
                    <a:pt x="87" y="360"/>
                    <a:pt x="192" y="360"/>
                  </a:cubicBezTo>
                  <a:lnTo>
                    <a:pt x="2321" y="360"/>
                  </a:lnTo>
                  <a:cubicBezTo>
                    <a:pt x="2416" y="360"/>
                    <a:pt x="2502" y="290"/>
                    <a:pt x="2509" y="197"/>
                  </a:cubicBezTo>
                  <a:cubicBezTo>
                    <a:pt x="2519" y="89"/>
                    <a:pt x="2435" y="0"/>
                    <a:pt x="23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4" name="Google Shape;1696;p42">
              <a:extLst>
                <a:ext uri="{FF2B5EF4-FFF2-40B4-BE49-F238E27FC236}">
                  <a16:creationId xmlns:a16="http://schemas.microsoft.com/office/drawing/2014/main" id="{24180D32-0217-8768-7530-69CAB9D29AD0}"/>
                </a:ext>
              </a:extLst>
            </p:cNvPr>
            <p:cNvSpPr/>
            <p:nvPr/>
          </p:nvSpPr>
          <p:spPr>
            <a:xfrm>
              <a:off x="886984" y="1044645"/>
              <a:ext cx="32695" cy="13714"/>
            </a:xfrm>
            <a:custGeom>
              <a:avLst/>
              <a:gdLst/>
              <a:ahLst/>
              <a:cxnLst/>
              <a:rect l="l" t="t" r="r" b="b"/>
              <a:pathLst>
                <a:path w="863" h="362" extrusionOk="0">
                  <a:moveTo>
                    <a:pt x="202" y="1"/>
                  </a:moveTo>
                  <a:cubicBezTo>
                    <a:pt x="106" y="1"/>
                    <a:pt x="21" y="70"/>
                    <a:pt x="13" y="164"/>
                  </a:cubicBezTo>
                  <a:cubicBezTo>
                    <a:pt x="1" y="272"/>
                    <a:pt x="85" y="362"/>
                    <a:pt x="191" y="362"/>
                  </a:cubicBezTo>
                  <a:lnTo>
                    <a:pt x="665" y="362"/>
                  </a:lnTo>
                  <a:cubicBezTo>
                    <a:pt x="760" y="362"/>
                    <a:pt x="846" y="293"/>
                    <a:pt x="853" y="197"/>
                  </a:cubicBezTo>
                  <a:cubicBezTo>
                    <a:pt x="863" y="90"/>
                    <a:pt x="779" y="1"/>
                    <a:pt x="6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5" name="Google Shape;1697;p42">
              <a:extLst>
                <a:ext uri="{FF2B5EF4-FFF2-40B4-BE49-F238E27FC236}">
                  <a16:creationId xmlns:a16="http://schemas.microsoft.com/office/drawing/2014/main" id="{FCADFB50-F64E-AC8D-589B-844B952AAC15}"/>
                </a:ext>
              </a:extLst>
            </p:cNvPr>
            <p:cNvSpPr/>
            <p:nvPr/>
          </p:nvSpPr>
          <p:spPr>
            <a:xfrm>
              <a:off x="935325" y="1044645"/>
              <a:ext cx="161996" cy="13714"/>
            </a:xfrm>
            <a:custGeom>
              <a:avLst/>
              <a:gdLst/>
              <a:ahLst/>
              <a:cxnLst/>
              <a:rect l="l" t="t" r="r" b="b"/>
              <a:pathLst>
                <a:path w="4276" h="362" extrusionOk="0">
                  <a:moveTo>
                    <a:pt x="198" y="1"/>
                  </a:moveTo>
                  <a:cubicBezTo>
                    <a:pt x="102" y="1"/>
                    <a:pt x="17" y="70"/>
                    <a:pt x="10" y="166"/>
                  </a:cubicBezTo>
                  <a:cubicBezTo>
                    <a:pt x="0" y="273"/>
                    <a:pt x="84" y="362"/>
                    <a:pt x="189" y="362"/>
                  </a:cubicBezTo>
                  <a:lnTo>
                    <a:pt x="4077" y="362"/>
                  </a:lnTo>
                  <a:cubicBezTo>
                    <a:pt x="4173" y="362"/>
                    <a:pt x="4258" y="293"/>
                    <a:pt x="4265" y="199"/>
                  </a:cubicBezTo>
                  <a:cubicBezTo>
                    <a:pt x="4276" y="91"/>
                    <a:pt x="4191" y="1"/>
                    <a:pt x="4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6" name="Google Shape;1698;p42">
              <a:extLst>
                <a:ext uri="{FF2B5EF4-FFF2-40B4-BE49-F238E27FC236}">
                  <a16:creationId xmlns:a16="http://schemas.microsoft.com/office/drawing/2014/main" id="{7E586FB2-8D1F-BC00-CE54-3A8A3CDB6987}"/>
                </a:ext>
              </a:extLst>
            </p:cNvPr>
            <p:cNvSpPr/>
            <p:nvPr/>
          </p:nvSpPr>
          <p:spPr>
            <a:xfrm>
              <a:off x="887741" y="1079424"/>
              <a:ext cx="95394" cy="13676"/>
            </a:xfrm>
            <a:custGeom>
              <a:avLst/>
              <a:gdLst/>
              <a:ahLst/>
              <a:cxnLst/>
              <a:rect l="l" t="t" r="r" b="b"/>
              <a:pathLst>
                <a:path w="2518" h="361" extrusionOk="0">
                  <a:moveTo>
                    <a:pt x="199" y="0"/>
                  </a:moveTo>
                  <a:cubicBezTo>
                    <a:pt x="103" y="0"/>
                    <a:pt x="17" y="70"/>
                    <a:pt x="10" y="165"/>
                  </a:cubicBezTo>
                  <a:cubicBezTo>
                    <a:pt x="1" y="271"/>
                    <a:pt x="84" y="360"/>
                    <a:pt x="189" y="360"/>
                  </a:cubicBezTo>
                  <a:lnTo>
                    <a:pt x="2320" y="360"/>
                  </a:lnTo>
                  <a:cubicBezTo>
                    <a:pt x="2415" y="360"/>
                    <a:pt x="2500" y="291"/>
                    <a:pt x="2508" y="197"/>
                  </a:cubicBezTo>
                  <a:cubicBezTo>
                    <a:pt x="2517" y="89"/>
                    <a:pt x="2433" y="0"/>
                    <a:pt x="23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737" name="Google Shape;1797;p45">
            <a:extLst>
              <a:ext uri="{FF2B5EF4-FFF2-40B4-BE49-F238E27FC236}">
                <a16:creationId xmlns:a16="http://schemas.microsoft.com/office/drawing/2014/main" id="{EC0933AE-5871-6CEB-42F5-A811930A4B90}"/>
              </a:ext>
            </a:extLst>
          </p:cNvPr>
          <p:cNvGrpSpPr/>
          <p:nvPr/>
        </p:nvGrpSpPr>
        <p:grpSpPr>
          <a:xfrm>
            <a:off x="946383" y="3642218"/>
            <a:ext cx="341362" cy="302150"/>
            <a:chOff x="6364624" y="740505"/>
            <a:chExt cx="476896" cy="422115"/>
          </a:xfrm>
        </p:grpSpPr>
        <p:sp>
          <p:nvSpPr>
            <p:cNvPr id="1738" name="Google Shape;1798;p45">
              <a:extLst>
                <a:ext uri="{FF2B5EF4-FFF2-40B4-BE49-F238E27FC236}">
                  <a16:creationId xmlns:a16="http://schemas.microsoft.com/office/drawing/2014/main" id="{162B9B37-9A74-37CB-7D17-26331D7A13D3}"/>
                </a:ext>
              </a:extLst>
            </p:cNvPr>
            <p:cNvSpPr/>
            <p:nvPr/>
          </p:nvSpPr>
          <p:spPr>
            <a:xfrm>
              <a:off x="6638230" y="799719"/>
              <a:ext cx="143622" cy="142410"/>
            </a:xfrm>
            <a:custGeom>
              <a:avLst/>
              <a:gdLst/>
              <a:ahLst/>
              <a:cxnLst/>
              <a:rect l="l" t="t" r="r" b="b"/>
              <a:pathLst>
                <a:path w="3791" h="3759" extrusionOk="0">
                  <a:moveTo>
                    <a:pt x="1880" y="370"/>
                  </a:moveTo>
                  <a:cubicBezTo>
                    <a:pt x="2712" y="370"/>
                    <a:pt x="3391" y="1049"/>
                    <a:pt x="3391" y="1881"/>
                  </a:cubicBezTo>
                  <a:cubicBezTo>
                    <a:pt x="3391" y="2730"/>
                    <a:pt x="2671" y="3380"/>
                    <a:pt x="1880" y="3390"/>
                  </a:cubicBezTo>
                  <a:cubicBezTo>
                    <a:pt x="1873" y="3390"/>
                    <a:pt x="1867" y="3390"/>
                    <a:pt x="1861" y="3390"/>
                  </a:cubicBezTo>
                  <a:cubicBezTo>
                    <a:pt x="1320" y="3390"/>
                    <a:pt x="846" y="3110"/>
                    <a:pt x="582" y="2638"/>
                  </a:cubicBezTo>
                  <a:cubicBezTo>
                    <a:pt x="413" y="2337"/>
                    <a:pt x="351" y="1983"/>
                    <a:pt x="391" y="1643"/>
                  </a:cubicBezTo>
                  <a:cubicBezTo>
                    <a:pt x="475" y="925"/>
                    <a:pt x="1173" y="370"/>
                    <a:pt x="1880" y="370"/>
                  </a:cubicBezTo>
                  <a:close/>
                  <a:moveTo>
                    <a:pt x="1880" y="0"/>
                  </a:moveTo>
                  <a:cubicBezTo>
                    <a:pt x="844" y="0"/>
                    <a:pt x="1" y="843"/>
                    <a:pt x="1" y="1879"/>
                  </a:cubicBezTo>
                  <a:cubicBezTo>
                    <a:pt x="1" y="2915"/>
                    <a:pt x="844" y="3758"/>
                    <a:pt x="1880" y="3758"/>
                  </a:cubicBezTo>
                  <a:cubicBezTo>
                    <a:pt x="2964" y="3758"/>
                    <a:pt x="3791" y="2750"/>
                    <a:pt x="3721" y="1690"/>
                  </a:cubicBezTo>
                  <a:cubicBezTo>
                    <a:pt x="3691" y="1261"/>
                    <a:pt x="3512" y="854"/>
                    <a:pt x="3209" y="550"/>
                  </a:cubicBezTo>
                  <a:cubicBezTo>
                    <a:pt x="2858" y="202"/>
                    <a:pt x="2376" y="0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9" name="Google Shape;1799;p45">
              <a:extLst>
                <a:ext uri="{FF2B5EF4-FFF2-40B4-BE49-F238E27FC236}">
                  <a16:creationId xmlns:a16="http://schemas.microsoft.com/office/drawing/2014/main" id="{3FD9CBFF-53C0-B327-3294-91787077DC9C}"/>
                </a:ext>
              </a:extLst>
            </p:cNvPr>
            <p:cNvSpPr/>
            <p:nvPr/>
          </p:nvSpPr>
          <p:spPr>
            <a:xfrm>
              <a:off x="6693731" y="842529"/>
              <a:ext cx="32960" cy="56903"/>
            </a:xfrm>
            <a:custGeom>
              <a:avLst/>
              <a:gdLst/>
              <a:ahLst/>
              <a:cxnLst/>
              <a:rect l="l" t="t" r="r" b="b"/>
              <a:pathLst>
                <a:path w="870" h="1502" extrusionOk="0">
                  <a:moveTo>
                    <a:pt x="661" y="1"/>
                  </a:moveTo>
                  <a:cubicBezTo>
                    <a:pt x="588" y="1"/>
                    <a:pt x="518" y="45"/>
                    <a:pt x="489" y="117"/>
                  </a:cubicBezTo>
                  <a:lnTo>
                    <a:pt x="39" y="1248"/>
                  </a:lnTo>
                  <a:cubicBezTo>
                    <a:pt x="1" y="1342"/>
                    <a:pt x="48" y="1450"/>
                    <a:pt x="142" y="1488"/>
                  </a:cubicBezTo>
                  <a:cubicBezTo>
                    <a:pt x="164" y="1497"/>
                    <a:pt x="188" y="1501"/>
                    <a:pt x="210" y="1501"/>
                  </a:cubicBezTo>
                  <a:cubicBezTo>
                    <a:pt x="284" y="1501"/>
                    <a:pt x="353" y="1456"/>
                    <a:pt x="382" y="1384"/>
                  </a:cubicBezTo>
                  <a:lnTo>
                    <a:pt x="832" y="254"/>
                  </a:lnTo>
                  <a:cubicBezTo>
                    <a:pt x="869" y="157"/>
                    <a:pt x="823" y="51"/>
                    <a:pt x="729" y="14"/>
                  </a:cubicBezTo>
                  <a:cubicBezTo>
                    <a:pt x="706" y="5"/>
                    <a:pt x="683" y="1"/>
                    <a:pt x="6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0" name="Google Shape;1800;p45">
              <a:extLst>
                <a:ext uri="{FF2B5EF4-FFF2-40B4-BE49-F238E27FC236}">
                  <a16:creationId xmlns:a16="http://schemas.microsoft.com/office/drawing/2014/main" id="{3AA3A861-A5B1-2C9A-B595-1F234417D5CB}"/>
                </a:ext>
              </a:extLst>
            </p:cNvPr>
            <p:cNvSpPr/>
            <p:nvPr/>
          </p:nvSpPr>
          <p:spPr>
            <a:xfrm>
              <a:off x="6729078" y="844575"/>
              <a:ext cx="26785" cy="52736"/>
            </a:xfrm>
            <a:custGeom>
              <a:avLst/>
              <a:gdLst/>
              <a:ahLst/>
              <a:cxnLst/>
              <a:rect l="l" t="t" r="r" b="b"/>
              <a:pathLst>
                <a:path w="707" h="1392" extrusionOk="0">
                  <a:moveTo>
                    <a:pt x="211" y="1"/>
                  </a:moveTo>
                  <a:cubicBezTo>
                    <a:pt x="179" y="1"/>
                    <a:pt x="146" y="9"/>
                    <a:pt x="116" y="27"/>
                  </a:cubicBezTo>
                  <a:cubicBezTo>
                    <a:pt x="29" y="79"/>
                    <a:pt x="1" y="193"/>
                    <a:pt x="53" y="279"/>
                  </a:cubicBezTo>
                  <a:lnTo>
                    <a:pt x="299" y="688"/>
                  </a:lnTo>
                  <a:lnTo>
                    <a:pt x="52" y="1116"/>
                  </a:lnTo>
                  <a:cubicBezTo>
                    <a:pt x="1" y="1203"/>
                    <a:pt x="31" y="1316"/>
                    <a:pt x="119" y="1368"/>
                  </a:cubicBezTo>
                  <a:cubicBezTo>
                    <a:pt x="148" y="1384"/>
                    <a:pt x="179" y="1392"/>
                    <a:pt x="210" y="1392"/>
                  </a:cubicBezTo>
                  <a:cubicBezTo>
                    <a:pt x="275" y="1392"/>
                    <a:pt x="336" y="1359"/>
                    <a:pt x="371" y="1301"/>
                  </a:cubicBezTo>
                  <a:lnTo>
                    <a:pt x="673" y="779"/>
                  </a:lnTo>
                  <a:cubicBezTo>
                    <a:pt x="707" y="721"/>
                    <a:pt x="706" y="649"/>
                    <a:pt x="671" y="592"/>
                  </a:cubicBezTo>
                  <a:lnTo>
                    <a:pt x="370" y="91"/>
                  </a:lnTo>
                  <a:cubicBezTo>
                    <a:pt x="335" y="33"/>
                    <a:pt x="274" y="1"/>
                    <a:pt x="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1" name="Google Shape;1801;p45">
              <a:extLst>
                <a:ext uri="{FF2B5EF4-FFF2-40B4-BE49-F238E27FC236}">
                  <a16:creationId xmlns:a16="http://schemas.microsoft.com/office/drawing/2014/main" id="{A125C1CC-0998-7FD1-6B86-15302D230CF6}"/>
                </a:ext>
              </a:extLst>
            </p:cNvPr>
            <p:cNvSpPr/>
            <p:nvPr/>
          </p:nvSpPr>
          <p:spPr>
            <a:xfrm>
              <a:off x="6663044" y="844575"/>
              <a:ext cx="26785" cy="52736"/>
            </a:xfrm>
            <a:custGeom>
              <a:avLst/>
              <a:gdLst/>
              <a:ahLst/>
              <a:cxnLst/>
              <a:rect l="l" t="t" r="r" b="b"/>
              <a:pathLst>
                <a:path w="707" h="1392" extrusionOk="0">
                  <a:moveTo>
                    <a:pt x="495" y="0"/>
                  </a:moveTo>
                  <a:cubicBezTo>
                    <a:pt x="433" y="0"/>
                    <a:pt x="373" y="32"/>
                    <a:pt x="338" y="90"/>
                  </a:cubicBezTo>
                  <a:lnTo>
                    <a:pt x="36" y="591"/>
                  </a:lnTo>
                  <a:cubicBezTo>
                    <a:pt x="0" y="648"/>
                    <a:pt x="0" y="720"/>
                    <a:pt x="35" y="778"/>
                  </a:cubicBezTo>
                  <a:lnTo>
                    <a:pt x="337" y="1301"/>
                  </a:lnTo>
                  <a:cubicBezTo>
                    <a:pt x="371" y="1359"/>
                    <a:pt x="433" y="1392"/>
                    <a:pt x="497" y="1392"/>
                  </a:cubicBezTo>
                  <a:cubicBezTo>
                    <a:pt x="528" y="1392"/>
                    <a:pt x="559" y="1384"/>
                    <a:pt x="589" y="1368"/>
                  </a:cubicBezTo>
                  <a:cubicBezTo>
                    <a:pt x="676" y="1316"/>
                    <a:pt x="706" y="1203"/>
                    <a:pt x="655" y="1116"/>
                  </a:cubicBezTo>
                  <a:lnTo>
                    <a:pt x="408" y="688"/>
                  </a:lnTo>
                  <a:lnTo>
                    <a:pt x="654" y="279"/>
                  </a:lnTo>
                  <a:cubicBezTo>
                    <a:pt x="706" y="191"/>
                    <a:pt x="679" y="79"/>
                    <a:pt x="591" y="27"/>
                  </a:cubicBezTo>
                  <a:cubicBezTo>
                    <a:pt x="561" y="9"/>
                    <a:pt x="528" y="0"/>
                    <a:pt x="4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2" name="Google Shape;1802;p45">
              <a:extLst>
                <a:ext uri="{FF2B5EF4-FFF2-40B4-BE49-F238E27FC236}">
                  <a16:creationId xmlns:a16="http://schemas.microsoft.com/office/drawing/2014/main" id="{0BFF38EE-EB89-D347-780E-962128BEC0AA}"/>
                </a:ext>
              </a:extLst>
            </p:cNvPr>
            <p:cNvSpPr/>
            <p:nvPr/>
          </p:nvSpPr>
          <p:spPr>
            <a:xfrm>
              <a:off x="6449487" y="767289"/>
              <a:ext cx="18677" cy="18677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245" y="1"/>
                  </a:moveTo>
                  <a:cubicBezTo>
                    <a:pt x="109" y="1"/>
                    <a:pt x="0" y="111"/>
                    <a:pt x="0" y="247"/>
                  </a:cubicBezTo>
                  <a:cubicBezTo>
                    <a:pt x="0" y="383"/>
                    <a:pt x="110" y="493"/>
                    <a:pt x="246" y="493"/>
                  </a:cubicBezTo>
                  <a:cubicBezTo>
                    <a:pt x="383" y="493"/>
                    <a:pt x="493" y="383"/>
                    <a:pt x="493" y="247"/>
                  </a:cubicBezTo>
                  <a:cubicBezTo>
                    <a:pt x="493" y="111"/>
                    <a:pt x="383" y="1"/>
                    <a:pt x="246" y="1"/>
                  </a:cubicBezTo>
                  <a:cubicBezTo>
                    <a:pt x="246" y="1"/>
                    <a:pt x="245" y="1"/>
                    <a:pt x="2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3" name="Google Shape;1803;p45">
              <a:extLst>
                <a:ext uri="{FF2B5EF4-FFF2-40B4-BE49-F238E27FC236}">
                  <a16:creationId xmlns:a16="http://schemas.microsoft.com/office/drawing/2014/main" id="{B32D4318-7223-04FC-EADB-EABF88F8FA43}"/>
                </a:ext>
              </a:extLst>
            </p:cNvPr>
            <p:cNvSpPr/>
            <p:nvPr/>
          </p:nvSpPr>
          <p:spPr>
            <a:xfrm>
              <a:off x="6485212" y="767289"/>
              <a:ext cx="18715" cy="18677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245" y="1"/>
                  </a:moveTo>
                  <a:cubicBezTo>
                    <a:pt x="110" y="1"/>
                    <a:pt x="1" y="111"/>
                    <a:pt x="1" y="247"/>
                  </a:cubicBezTo>
                  <a:cubicBezTo>
                    <a:pt x="1" y="383"/>
                    <a:pt x="111" y="493"/>
                    <a:pt x="247" y="493"/>
                  </a:cubicBezTo>
                  <a:cubicBezTo>
                    <a:pt x="383" y="493"/>
                    <a:pt x="493" y="383"/>
                    <a:pt x="493" y="247"/>
                  </a:cubicBezTo>
                  <a:cubicBezTo>
                    <a:pt x="493" y="111"/>
                    <a:pt x="383" y="1"/>
                    <a:pt x="247" y="1"/>
                  </a:cubicBezTo>
                  <a:cubicBezTo>
                    <a:pt x="246" y="1"/>
                    <a:pt x="246" y="1"/>
                    <a:pt x="2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4" name="Google Shape;1804;p45">
              <a:extLst>
                <a:ext uri="{FF2B5EF4-FFF2-40B4-BE49-F238E27FC236}">
                  <a16:creationId xmlns:a16="http://schemas.microsoft.com/office/drawing/2014/main" id="{FAA3C9F2-EA17-F271-F9F2-FD0E99FB6966}"/>
                </a:ext>
              </a:extLst>
            </p:cNvPr>
            <p:cNvSpPr/>
            <p:nvPr/>
          </p:nvSpPr>
          <p:spPr>
            <a:xfrm>
              <a:off x="6364624" y="740505"/>
              <a:ext cx="476896" cy="422115"/>
            </a:xfrm>
            <a:custGeom>
              <a:avLst/>
              <a:gdLst/>
              <a:ahLst/>
              <a:cxnLst/>
              <a:rect l="l" t="t" r="r" b="b"/>
              <a:pathLst>
                <a:path w="12588" h="11142" extrusionOk="0">
                  <a:moveTo>
                    <a:pt x="6537" y="3016"/>
                  </a:moveTo>
                  <a:cubicBezTo>
                    <a:pt x="6514" y="3158"/>
                    <a:pt x="6500" y="3305"/>
                    <a:pt x="6500" y="3456"/>
                  </a:cubicBezTo>
                  <a:cubicBezTo>
                    <a:pt x="6500" y="3761"/>
                    <a:pt x="6551" y="4054"/>
                    <a:pt x="6645" y="4326"/>
                  </a:cubicBezTo>
                  <a:lnTo>
                    <a:pt x="1577" y="4326"/>
                  </a:lnTo>
                  <a:lnTo>
                    <a:pt x="1577" y="3016"/>
                  </a:lnTo>
                  <a:close/>
                  <a:moveTo>
                    <a:pt x="9102" y="1160"/>
                  </a:moveTo>
                  <a:cubicBezTo>
                    <a:pt x="10361" y="1161"/>
                    <a:pt x="11385" y="2184"/>
                    <a:pt x="11385" y="3444"/>
                  </a:cubicBezTo>
                  <a:cubicBezTo>
                    <a:pt x="11385" y="3712"/>
                    <a:pt x="11338" y="3980"/>
                    <a:pt x="11244" y="4232"/>
                  </a:cubicBezTo>
                  <a:cubicBezTo>
                    <a:pt x="10908" y="5146"/>
                    <a:pt x="10023" y="5715"/>
                    <a:pt x="9102" y="5723"/>
                  </a:cubicBezTo>
                  <a:cubicBezTo>
                    <a:pt x="9095" y="5723"/>
                    <a:pt x="9088" y="5723"/>
                    <a:pt x="9081" y="5723"/>
                  </a:cubicBezTo>
                  <a:cubicBezTo>
                    <a:pt x="7849" y="5723"/>
                    <a:pt x="6818" y="4671"/>
                    <a:pt x="6818" y="3443"/>
                  </a:cubicBezTo>
                  <a:cubicBezTo>
                    <a:pt x="6818" y="2184"/>
                    <a:pt x="7843" y="1160"/>
                    <a:pt x="9102" y="1160"/>
                  </a:cubicBezTo>
                  <a:close/>
                  <a:moveTo>
                    <a:pt x="9506" y="7178"/>
                  </a:moveTo>
                  <a:lnTo>
                    <a:pt x="9506" y="9584"/>
                  </a:lnTo>
                  <a:cubicBezTo>
                    <a:pt x="9506" y="9789"/>
                    <a:pt x="9354" y="9971"/>
                    <a:pt x="9149" y="9990"/>
                  </a:cubicBezTo>
                  <a:cubicBezTo>
                    <a:pt x="9137" y="9991"/>
                    <a:pt x="9125" y="9992"/>
                    <a:pt x="9113" y="9992"/>
                  </a:cubicBezTo>
                  <a:cubicBezTo>
                    <a:pt x="8896" y="9992"/>
                    <a:pt x="8719" y="9813"/>
                    <a:pt x="8719" y="9592"/>
                  </a:cubicBezTo>
                  <a:lnTo>
                    <a:pt x="8719" y="7178"/>
                  </a:lnTo>
                  <a:close/>
                  <a:moveTo>
                    <a:pt x="621" y="1"/>
                  </a:moveTo>
                  <a:cubicBezTo>
                    <a:pt x="279" y="1"/>
                    <a:pt x="0" y="279"/>
                    <a:pt x="5" y="621"/>
                  </a:cubicBezTo>
                  <a:lnTo>
                    <a:pt x="5" y="7585"/>
                  </a:lnTo>
                  <a:cubicBezTo>
                    <a:pt x="0" y="7687"/>
                    <a:pt x="83" y="7769"/>
                    <a:pt x="184" y="7769"/>
                  </a:cubicBezTo>
                  <a:cubicBezTo>
                    <a:pt x="287" y="7769"/>
                    <a:pt x="367" y="7585"/>
                    <a:pt x="367" y="7585"/>
                  </a:cubicBezTo>
                  <a:lnTo>
                    <a:pt x="367" y="1933"/>
                  </a:lnTo>
                  <a:lnTo>
                    <a:pt x="6848" y="1933"/>
                  </a:lnTo>
                  <a:cubicBezTo>
                    <a:pt x="6704" y="2142"/>
                    <a:pt x="6592" y="2374"/>
                    <a:pt x="6514" y="2622"/>
                  </a:cubicBezTo>
                  <a:lnTo>
                    <a:pt x="1370" y="2622"/>
                  </a:lnTo>
                  <a:cubicBezTo>
                    <a:pt x="1267" y="2622"/>
                    <a:pt x="1185" y="2704"/>
                    <a:pt x="1185" y="2806"/>
                  </a:cubicBezTo>
                  <a:lnTo>
                    <a:pt x="1185" y="4502"/>
                  </a:lnTo>
                  <a:cubicBezTo>
                    <a:pt x="1185" y="4604"/>
                    <a:pt x="1267" y="4686"/>
                    <a:pt x="1370" y="4686"/>
                  </a:cubicBezTo>
                  <a:lnTo>
                    <a:pt x="6751" y="4686"/>
                  </a:lnTo>
                  <a:cubicBezTo>
                    <a:pt x="7169" y="5474"/>
                    <a:pt x="7977" y="6028"/>
                    <a:pt x="8917" y="6092"/>
                  </a:cubicBezTo>
                  <a:lnTo>
                    <a:pt x="8917" y="6817"/>
                  </a:lnTo>
                  <a:lnTo>
                    <a:pt x="8464" y="6817"/>
                  </a:lnTo>
                  <a:cubicBezTo>
                    <a:pt x="8388" y="6817"/>
                    <a:pt x="8326" y="6878"/>
                    <a:pt x="8326" y="6954"/>
                  </a:cubicBezTo>
                  <a:lnTo>
                    <a:pt x="8326" y="9714"/>
                  </a:lnTo>
                  <a:cubicBezTo>
                    <a:pt x="8326" y="9880"/>
                    <a:pt x="8436" y="10095"/>
                    <a:pt x="8573" y="10190"/>
                  </a:cubicBezTo>
                  <a:cubicBezTo>
                    <a:pt x="8749" y="10315"/>
                    <a:pt x="8929" y="10369"/>
                    <a:pt x="9097" y="10369"/>
                  </a:cubicBezTo>
                  <a:cubicBezTo>
                    <a:pt x="9522" y="10369"/>
                    <a:pt x="9867" y="10024"/>
                    <a:pt x="9867" y="9600"/>
                  </a:cubicBezTo>
                  <a:lnTo>
                    <a:pt x="9867" y="7001"/>
                  </a:lnTo>
                  <a:cubicBezTo>
                    <a:pt x="9867" y="6899"/>
                    <a:pt x="9785" y="6816"/>
                    <a:pt x="9683" y="6816"/>
                  </a:cubicBezTo>
                  <a:lnTo>
                    <a:pt x="9277" y="6816"/>
                  </a:lnTo>
                  <a:lnTo>
                    <a:pt x="9277" y="6100"/>
                  </a:lnTo>
                  <a:cubicBezTo>
                    <a:pt x="10649" y="6006"/>
                    <a:pt x="11736" y="4856"/>
                    <a:pt x="11736" y="3458"/>
                  </a:cubicBezTo>
                  <a:cubicBezTo>
                    <a:pt x="11736" y="2906"/>
                    <a:pt x="11566" y="2393"/>
                    <a:pt x="11276" y="1968"/>
                  </a:cubicBezTo>
                  <a:lnTo>
                    <a:pt x="12192" y="1968"/>
                  </a:lnTo>
                  <a:lnTo>
                    <a:pt x="12192" y="10530"/>
                  </a:lnTo>
                  <a:cubicBezTo>
                    <a:pt x="12192" y="10668"/>
                    <a:pt x="12080" y="10781"/>
                    <a:pt x="11941" y="10781"/>
                  </a:cubicBezTo>
                  <a:lnTo>
                    <a:pt x="556" y="10781"/>
                  </a:lnTo>
                  <a:cubicBezTo>
                    <a:pt x="450" y="10781"/>
                    <a:pt x="366" y="10695"/>
                    <a:pt x="366" y="10589"/>
                  </a:cubicBezTo>
                  <a:lnTo>
                    <a:pt x="366" y="8421"/>
                  </a:lnTo>
                  <a:cubicBezTo>
                    <a:pt x="366" y="8373"/>
                    <a:pt x="341" y="8327"/>
                    <a:pt x="303" y="8301"/>
                  </a:cubicBezTo>
                  <a:cubicBezTo>
                    <a:pt x="263" y="8274"/>
                    <a:pt x="223" y="8262"/>
                    <a:pt x="185" y="8262"/>
                  </a:cubicBezTo>
                  <a:cubicBezTo>
                    <a:pt x="86" y="8262"/>
                    <a:pt x="5" y="8345"/>
                    <a:pt x="5" y="8446"/>
                  </a:cubicBezTo>
                  <a:lnTo>
                    <a:pt x="5" y="10521"/>
                  </a:lnTo>
                  <a:cubicBezTo>
                    <a:pt x="5" y="10864"/>
                    <a:pt x="283" y="11141"/>
                    <a:pt x="625" y="11141"/>
                  </a:cubicBezTo>
                  <a:lnTo>
                    <a:pt x="11966" y="11141"/>
                  </a:lnTo>
                  <a:cubicBezTo>
                    <a:pt x="12308" y="11141"/>
                    <a:pt x="12586" y="10864"/>
                    <a:pt x="12586" y="10521"/>
                  </a:cubicBezTo>
                  <a:lnTo>
                    <a:pt x="12586" y="623"/>
                  </a:lnTo>
                  <a:cubicBezTo>
                    <a:pt x="12587" y="279"/>
                    <a:pt x="12307" y="2"/>
                    <a:pt x="11966" y="2"/>
                  </a:cubicBezTo>
                  <a:lnTo>
                    <a:pt x="10946" y="2"/>
                  </a:lnTo>
                  <a:cubicBezTo>
                    <a:pt x="10841" y="2"/>
                    <a:pt x="10757" y="91"/>
                    <a:pt x="10767" y="199"/>
                  </a:cubicBezTo>
                  <a:cubicBezTo>
                    <a:pt x="10775" y="293"/>
                    <a:pt x="10860" y="362"/>
                    <a:pt x="10955" y="362"/>
                  </a:cubicBezTo>
                  <a:lnTo>
                    <a:pt x="11975" y="362"/>
                  </a:lnTo>
                  <a:cubicBezTo>
                    <a:pt x="12114" y="362"/>
                    <a:pt x="12227" y="475"/>
                    <a:pt x="12227" y="613"/>
                  </a:cubicBezTo>
                  <a:lnTo>
                    <a:pt x="12227" y="1575"/>
                  </a:lnTo>
                  <a:lnTo>
                    <a:pt x="11001" y="1575"/>
                  </a:lnTo>
                  <a:cubicBezTo>
                    <a:pt x="10520" y="1086"/>
                    <a:pt x="9850" y="784"/>
                    <a:pt x="9112" y="784"/>
                  </a:cubicBezTo>
                  <a:cubicBezTo>
                    <a:pt x="8374" y="784"/>
                    <a:pt x="7704" y="1086"/>
                    <a:pt x="7223" y="1575"/>
                  </a:cubicBezTo>
                  <a:lnTo>
                    <a:pt x="366" y="1575"/>
                  </a:lnTo>
                  <a:lnTo>
                    <a:pt x="366" y="623"/>
                  </a:lnTo>
                  <a:cubicBezTo>
                    <a:pt x="366" y="623"/>
                    <a:pt x="482" y="371"/>
                    <a:pt x="621" y="362"/>
                  </a:cubicBezTo>
                  <a:lnTo>
                    <a:pt x="10091" y="362"/>
                  </a:lnTo>
                  <a:cubicBezTo>
                    <a:pt x="10096" y="362"/>
                    <a:pt x="10101" y="363"/>
                    <a:pt x="10106" y="363"/>
                  </a:cubicBezTo>
                  <a:cubicBezTo>
                    <a:pt x="10201" y="363"/>
                    <a:pt x="10276" y="283"/>
                    <a:pt x="10276" y="185"/>
                  </a:cubicBezTo>
                  <a:cubicBezTo>
                    <a:pt x="10276" y="83"/>
                    <a:pt x="10194" y="1"/>
                    <a:pt x="100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5" name="Google Shape;1805;p45">
              <a:extLst>
                <a:ext uri="{FF2B5EF4-FFF2-40B4-BE49-F238E27FC236}">
                  <a16:creationId xmlns:a16="http://schemas.microsoft.com/office/drawing/2014/main" id="{44299CB2-0467-100D-A9E7-46E2025C4965}"/>
                </a:ext>
              </a:extLst>
            </p:cNvPr>
            <p:cNvSpPr/>
            <p:nvPr/>
          </p:nvSpPr>
          <p:spPr>
            <a:xfrm>
              <a:off x="6483886" y="931331"/>
              <a:ext cx="13714" cy="201927"/>
            </a:xfrm>
            <a:custGeom>
              <a:avLst/>
              <a:gdLst/>
              <a:ahLst/>
              <a:cxnLst/>
              <a:rect l="l" t="t" r="r" b="b"/>
              <a:pathLst>
                <a:path w="362" h="5330" extrusionOk="0">
                  <a:moveTo>
                    <a:pt x="181" y="1"/>
                  </a:moveTo>
                  <a:cubicBezTo>
                    <a:pt x="82" y="1"/>
                    <a:pt x="0" y="83"/>
                    <a:pt x="0" y="185"/>
                  </a:cubicBezTo>
                  <a:lnTo>
                    <a:pt x="0" y="5140"/>
                  </a:lnTo>
                  <a:cubicBezTo>
                    <a:pt x="0" y="5228"/>
                    <a:pt x="58" y="5309"/>
                    <a:pt x="145" y="5326"/>
                  </a:cubicBezTo>
                  <a:cubicBezTo>
                    <a:pt x="157" y="5329"/>
                    <a:pt x="169" y="5330"/>
                    <a:pt x="181" y="5330"/>
                  </a:cubicBezTo>
                  <a:cubicBezTo>
                    <a:pt x="281" y="5330"/>
                    <a:pt x="362" y="5247"/>
                    <a:pt x="362" y="5145"/>
                  </a:cubicBezTo>
                  <a:lnTo>
                    <a:pt x="362" y="190"/>
                  </a:lnTo>
                  <a:cubicBezTo>
                    <a:pt x="362" y="102"/>
                    <a:pt x="304" y="21"/>
                    <a:pt x="218" y="5"/>
                  </a:cubicBezTo>
                  <a:cubicBezTo>
                    <a:pt x="206" y="2"/>
                    <a:pt x="193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6" name="Google Shape;1806;p45">
              <a:extLst>
                <a:ext uri="{FF2B5EF4-FFF2-40B4-BE49-F238E27FC236}">
                  <a16:creationId xmlns:a16="http://schemas.microsoft.com/office/drawing/2014/main" id="{ACE5FC21-CED7-BD6F-CA34-E211B8E8C50F}"/>
                </a:ext>
              </a:extLst>
            </p:cNvPr>
            <p:cNvSpPr/>
            <p:nvPr/>
          </p:nvSpPr>
          <p:spPr>
            <a:xfrm>
              <a:off x="6410162" y="949062"/>
              <a:ext cx="51940" cy="13676"/>
            </a:xfrm>
            <a:custGeom>
              <a:avLst/>
              <a:gdLst/>
              <a:ahLst/>
              <a:cxnLst/>
              <a:rect l="l" t="t" r="r" b="b"/>
              <a:pathLst>
                <a:path w="1371" h="361" extrusionOk="0">
                  <a:moveTo>
                    <a:pt x="197" y="1"/>
                  </a:moveTo>
                  <a:cubicBezTo>
                    <a:pt x="102" y="1"/>
                    <a:pt x="17" y="71"/>
                    <a:pt x="9" y="166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1173" y="361"/>
                  </a:lnTo>
                  <a:cubicBezTo>
                    <a:pt x="1269" y="361"/>
                    <a:pt x="1354" y="292"/>
                    <a:pt x="1362" y="197"/>
                  </a:cubicBezTo>
                  <a:cubicBezTo>
                    <a:pt x="1370" y="90"/>
                    <a:pt x="1287" y="1"/>
                    <a:pt x="1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7" name="Google Shape;1807;p45">
              <a:extLst>
                <a:ext uri="{FF2B5EF4-FFF2-40B4-BE49-F238E27FC236}">
                  <a16:creationId xmlns:a16="http://schemas.microsoft.com/office/drawing/2014/main" id="{8F61B374-4CC8-62AC-C564-92B44D68B532}"/>
                </a:ext>
              </a:extLst>
            </p:cNvPr>
            <p:cNvSpPr/>
            <p:nvPr/>
          </p:nvSpPr>
          <p:spPr>
            <a:xfrm>
              <a:off x="6410162" y="980127"/>
              <a:ext cx="51940" cy="13676"/>
            </a:xfrm>
            <a:custGeom>
              <a:avLst/>
              <a:gdLst/>
              <a:ahLst/>
              <a:cxnLst/>
              <a:rect l="l" t="t" r="r" b="b"/>
              <a:pathLst>
                <a:path w="1371" h="361" extrusionOk="0">
                  <a:moveTo>
                    <a:pt x="197" y="1"/>
                  </a:moveTo>
                  <a:cubicBezTo>
                    <a:pt x="102" y="1"/>
                    <a:pt x="17" y="70"/>
                    <a:pt x="9" y="165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1173" y="361"/>
                  </a:lnTo>
                  <a:cubicBezTo>
                    <a:pt x="1269" y="361"/>
                    <a:pt x="1354" y="291"/>
                    <a:pt x="1362" y="196"/>
                  </a:cubicBezTo>
                  <a:cubicBezTo>
                    <a:pt x="1370" y="90"/>
                    <a:pt x="1287" y="1"/>
                    <a:pt x="1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8" name="Google Shape;1808;p45">
              <a:extLst>
                <a:ext uri="{FF2B5EF4-FFF2-40B4-BE49-F238E27FC236}">
                  <a16:creationId xmlns:a16="http://schemas.microsoft.com/office/drawing/2014/main" id="{795887C1-06BE-7AFF-BB20-40D50DD77FEF}"/>
                </a:ext>
              </a:extLst>
            </p:cNvPr>
            <p:cNvSpPr/>
            <p:nvPr/>
          </p:nvSpPr>
          <p:spPr>
            <a:xfrm>
              <a:off x="6410162" y="1009943"/>
              <a:ext cx="51902" cy="13676"/>
            </a:xfrm>
            <a:custGeom>
              <a:avLst/>
              <a:gdLst/>
              <a:ahLst/>
              <a:cxnLst/>
              <a:rect l="l" t="t" r="r" b="b"/>
              <a:pathLst>
                <a:path w="1370" h="361" extrusionOk="0">
                  <a:moveTo>
                    <a:pt x="197" y="0"/>
                  </a:moveTo>
                  <a:cubicBezTo>
                    <a:pt x="102" y="0"/>
                    <a:pt x="17" y="69"/>
                    <a:pt x="9" y="164"/>
                  </a:cubicBezTo>
                  <a:cubicBezTo>
                    <a:pt x="0" y="270"/>
                    <a:pt x="84" y="360"/>
                    <a:pt x="189" y="360"/>
                  </a:cubicBezTo>
                  <a:lnTo>
                    <a:pt x="1171" y="360"/>
                  </a:lnTo>
                  <a:cubicBezTo>
                    <a:pt x="1268" y="360"/>
                    <a:pt x="1353" y="290"/>
                    <a:pt x="1360" y="197"/>
                  </a:cubicBezTo>
                  <a:cubicBezTo>
                    <a:pt x="1369" y="89"/>
                    <a:pt x="1286" y="0"/>
                    <a:pt x="1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9" name="Google Shape;1809;p45">
              <a:extLst>
                <a:ext uri="{FF2B5EF4-FFF2-40B4-BE49-F238E27FC236}">
                  <a16:creationId xmlns:a16="http://schemas.microsoft.com/office/drawing/2014/main" id="{D6BF3B38-EBD2-A649-8CB2-951C4BA121CC}"/>
                </a:ext>
              </a:extLst>
            </p:cNvPr>
            <p:cNvSpPr/>
            <p:nvPr/>
          </p:nvSpPr>
          <p:spPr>
            <a:xfrm>
              <a:off x="6410162" y="1040895"/>
              <a:ext cx="51940" cy="13714"/>
            </a:xfrm>
            <a:custGeom>
              <a:avLst/>
              <a:gdLst/>
              <a:ahLst/>
              <a:cxnLst/>
              <a:rect l="l" t="t" r="r" b="b"/>
              <a:pathLst>
                <a:path w="1371" h="362" extrusionOk="0">
                  <a:moveTo>
                    <a:pt x="197" y="0"/>
                  </a:moveTo>
                  <a:cubicBezTo>
                    <a:pt x="102" y="0"/>
                    <a:pt x="17" y="69"/>
                    <a:pt x="9" y="163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1173" y="361"/>
                  </a:lnTo>
                  <a:cubicBezTo>
                    <a:pt x="1269" y="361"/>
                    <a:pt x="1354" y="292"/>
                    <a:pt x="1362" y="196"/>
                  </a:cubicBezTo>
                  <a:cubicBezTo>
                    <a:pt x="1370" y="89"/>
                    <a:pt x="1287" y="0"/>
                    <a:pt x="1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0" name="Google Shape;1810;p45">
              <a:extLst>
                <a:ext uri="{FF2B5EF4-FFF2-40B4-BE49-F238E27FC236}">
                  <a16:creationId xmlns:a16="http://schemas.microsoft.com/office/drawing/2014/main" id="{BA57E9F0-2649-AF10-C117-96460946C749}"/>
                </a:ext>
              </a:extLst>
            </p:cNvPr>
            <p:cNvSpPr/>
            <p:nvPr/>
          </p:nvSpPr>
          <p:spPr>
            <a:xfrm>
              <a:off x="6410162" y="1070748"/>
              <a:ext cx="51940" cy="13639"/>
            </a:xfrm>
            <a:custGeom>
              <a:avLst/>
              <a:gdLst/>
              <a:ahLst/>
              <a:cxnLst/>
              <a:rect l="l" t="t" r="r" b="b"/>
              <a:pathLst>
                <a:path w="1371" h="360" extrusionOk="0">
                  <a:moveTo>
                    <a:pt x="197" y="1"/>
                  </a:moveTo>
                  <a:cubicBezTo>
                    <a:pt x="102" y="1"/>
                    <a:pt x="17" y="70"/>
                    <a:pt x="9" y="165"/>
                  </a:cubicBezTo>
                  <a:cubicBezTo>
                    <a:pt x="0" y="271"/>
                    <a:pt x="84" y="360"/>
                    <a:pt x="189" y="360"/>
                  </a:cubicBezTo>
                  <a:lnTo>
                    <a:pt x="1173" y="360"/>
                  </a:lnTo>
                  <a:cubicBezTo>
                    <a:pt x="1269" y="360"/>
                    <a:pt x="1354" y="291"/>
                    <a:pt x="1362" y="197"/>
                  </a:cubicBezTo>
                  <a:cubicBezTo>
                    <a:pt x="1370" y="90"/>
                    <a:pt x="1287" y="1"/>
                    <a:pt x="1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1" name="Google Shape;1811;p45">
              <a:extLst>
                <a:ext uri="{FF2B5EF4-FFF2-40B4-BE49-F238E27FC236}">
                  <a16:creationId xmlns:a16="http://schemas.microsoft.com/office/drawing/2014/main" id="{39AEB9D8-1B5F-E2C5-8782-6E8423ACC95D}"/>
                </a:ext>
              </a:extLst>
            </p:cNvPr>
            <p:cNvSpPr/>
            <p:nvPr/>
          </p:nvSpPr>
          <p:spPr>
            <a:xfrm>
              <a:off x="6410162" y="1101776"/>
              <a:ext cx="51902" cy="13714"/>
            </a:xfrm>
            <a:custGeom>
              <a:avLst/>
              <a:gdLst/>
              <a:ahLst/>
              <a:cxnLst/>
              <a:rect l="l" t="t" r="r" b="b"/>
              <a:pathLst>
                <a:path w="1370" h="362" extrusionOk="0">
                  <a:moveTo>
                    <a:pt x="197" y="1"/>
                  </a:moveTo>
                  <a:cubicBezTo>
                    <a:pt x="102" y="1"/>
                    <a:pt x="17" y="70"/>
                    <a:pt x="9" y="164"/>
                  </a:cubicBezTo>
                  <a:cubicBezTo>
                    <a:pt x="0" y="271"/>
                    <a:pt x="84" y="361"/>
                    <a:pt x="189" y="361"/>
                  </a:cubicBezTo>
                  <a:lnTo>
                    <a:pt x="1171" y="361"/>
                  </a:lnTo>
                  <a:cubicBezTo>
                    <a:pt x="1268" y="361"/>
                    <a:pt x="1353" y="292"/>
                    <a:pt x="1360" y="198"/>
                  </a:cubicBezTo>
                  <a:cubicBezTo>
                    <a:pt x="1369" y="90"/>
                    <a:pt x="1286" y="1"/>
                    <a:pt x="1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752" name="Google Shape;1699;p42">
            <a:extLst>
              <a:ext uri="{FF2B5EF4-FFF2-40B4-BE49-F238E27FC236}">
                <a16:creationId xmlns:a16="http://schemas.microsoft.com/office/drawing/2014/main" id="{3F7755E9-F162-1A9E-8901-E22A6081B3CD}"/>
              </a:ext>
            </a:extLst>
          </p:cNvPr>
          <p:cNvGrpSpPr/>
          <p:nvPr/>
        </p:nvGrpSpPr>
        <p:grpSpPr>
          <a:xfrm>
            <a:off x="7609599" y="3487540"/>
            <a:ext cx="341661" cy="290896"/>
            <a:chOff x="2335403" y="748460"/>
            <a:chExt cx="477313" cy="406392"/>
          </a:xfrm>
        </p:grpSpPr>
        <p:sp>
          <p:nvSpPr>
            <p:cNvPr id="1753" name="Google Shape;1700;p42">
              <a:extLst>
                <a:ext uri="{FF2B5EF4-FFF2-40B4-BE49-F238E27FC236}">
                  <a16:creationId xmlns:a16="http://schemas.microsoft.com/office/drawing/2014/main" id="{A9922C28-F8A1-8362-1ECB-3251DDA0AE90}"/>
                </a:ext>
              </a:extLst>
            </p:cNvPr>
            <p:cNvSpPr/>
            <p:nvPr/>
          </p:nvSpPr>
          <p:spPr>
            <a:xfrm>
              <a:off x="2419697" y="928793"/>
              <a:ext cx="35044" cy="13676"/>
            </a:xfrm>
            <a:custGeom>
              <a:avLst/>
              <a:gdLst/>
              <a:ahLst/>
              <a:cxnLst/>
              <a:rect l="l" t="t" r="r" b="b"/>
              <a:pathLst>
                <a:path w="925" h="361" extrusionOk="0">
                  <a:moveTo>
                    <a:pt x="199" y="0"/>
                  </a:moveTo>
                  <a:cubicBezTo>
                    <a:pt x="102" y="0"/>
                    <a:pt x="17" y="69"/>
                    <a:pt x="10" y="164"/>
                  </a:cubicBezTo>
                  <a:cubicBezTo>
                    <a:pt x="1" y="272"/>
                    <a:pt x="85" y="361"/>
                    <a:pt x="189" y="361"/>
                  </a:cubicBezTo>
                  <a:lnTo>
                    <a:pt x="728" y="361"/>
                  </a:lnTo>
                  <a:cubicBezTo>
                    <a:pt x="823" y="361"/>
                    <a:pt x="908" y="291"/>
                    <a:pt x="916" y="197"/>
                  </a:cubicBezTo>
                  <a:cubicBezTo>
                    <a:pt x="924" y="89"/>
                    <a:pt x="841" y="0"/>
                    <a:pt x="7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4" name="Google Shape;1701;p42">
              <a:extLst>
                <a:ext uri="{FF2B5EF4-FFF2-40B4-BE49-F238E27FC236}">
                  <a16:creationId xmlns:a16="http://schemas.microsoft.com/office/drawing/2014/main" id="{214B4520-EBD0-10A2-AA22-6BC320662A6F}"/>
                </a:ext>
              </a:extLst>
            </p:cNvPr>
            <p:cNvSpPr/>
            <p:nvPr/>
          </p:nvSpPr>
          <p:spPr>
            <a:xfrm>
              <a:off x="2466106" y="928793"/>
              <a:ext cx="51713" cy="13676"/>
            </a:xfrm>
            <a:custGeom>
              <a:avLst/>
              <a:gdLst/>
              <a:ahLst/>
              <a:cxnLst/>
              <a:rect l="l" t="t" r="r" b="b"/>
              <a:pathLst>
                <a:path w="1365" h="361" extrusionOk="0">
                  <a:moveTo>
                    <a:pt x="197" y="0"/>
                  </a:moveTo>
                  <a:cubicBezTo>
                    <a:pt x="102" y="0"/>
                    <a:pt x="17" y="69"/>
                    <a:pt x="8" y="164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1166" y="361"/>
                  </a:lnTo>
                  <a:cubicBezTo>
                    <a:pt x="1262" y="361"/>
                    <a:pt x="1347" y="291"/>
                    <a:pt x="1354" y="197"/>
                  </a:cubicBezTo>
                  <a:cubicBezTo>
                    <a:pt x="1365" y="89"/>
                    <a:pt x="1281" y="0"/>
                    <a:pt x="1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5" name="Google Shape;1702;p42">
              <a:extLst>
                <a:ext uri="{FF2B5EF4-FFF2-40B4-BE49-F238E27FC236}">
                  <a16:creationId xmlns:a16="http://schemas.microsoft.com/office/drawing/2014/main" id="{F17A0DEB-1DF6-DEB5-A819-73D44A062C2A}"/>
                </a:ext>
              </a:extLst>
            </p:cNvPr>
            <p:cNvSpPr/>
            <p:nvPr/>
          </p:nvSpPr>
          <p:spPr>
            <a:xfrm>
              <a:off x="2420152" y="900266"/>
              <a:ext cx="80354" cy="13676"/>
            </a:xfrm>
            <a:custGeom>
              <a:avLst/>
              <a:gdLst/>
              <a:ahLst/>
              <a:cxnLst/>
              <a:rect l="l" t="t" r="r" b="b"/>
              <a:pathLst>
                <a:path w="2121" h="361" extrusionOk="0">
                  <a:moveTo>
                    <a:pt x="198" y="0"/>
                  </a:moveTo>
                  <a:cubicBezTo>
                    <a:pt x="103" y="0"/>
                    <a:pt x="17" y="70"/>
                    <a:pt x="10" y="165"/>
                  </a:cubicBezTo>
                  <a:cubicBezTo>
                    <a:pt x="0" y="270"/>
                    <a:pt x="84" y="361"/>
                    <a:pt x="189" y="361"/>
                  </a:cubicBezTo>
                  <a:lnTo>
                    <a:pt x="1922" y="361"/>
                  </a:lnTo>
                  <a:cubicBezTo>
                    <a:pt x="2017" y="361"/>
                    <a:pt x="2103" y="291"/>
                    <a:pt x="2111" y="197"/>
                  </a:cubicBezTo>
                  <a:cubicBezTo>
                    <a:pt x="2120" y="89"/>
                    <a:pt x="2036" y="0"/>
                    <a:pt x="19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6" name="Google Shape;1703;p42">
              <a:extLst>
                <a:ext uri="{FF2B5EF4-FFF2-40B4-BE49-F238E27FC236}">
                  <a16:creationId xmlns:a16="http://schemas.microsoft.com/office/drawing/2014/main" id="{24E5E767-FA20-145F-DD0F-6A309C19ED17}"/>
                </a:ext>
              </a:extLst>
            </p:cNvPr>
            <p:cNvSpPr/>
            <p:nvPr/>
          </p:nvSpPr>
          <p:spPr>
            <a:xfrm>
              <a:off x="2419659" y="871700"/>
              <a:ext cx="35044" cy="13676"/>
            </a:xfrm>
            <a:custGeom>
              <a:avLst/>
              <a:gdLst/>
              <a:ahLst/>
              <a:cxnLst/>
              <a:rect l="l" t="t" r="r" b="b"/>
              <a:pathLst>
                <a:path w="925" h="361" extrusionOk="0">
                  <a:moveTo>
                    <a:pt x="198" y="0"/>
                  </a:moveTo>
                  <a:cubicBezTo>
                    <a:pt x="102" y="0"/>
                    <a:pt x="17" y="70"/>
                    <a:pt x="9" y="165"/>
                  </a:cubicBezTo>
                  <a:cubicBezTo>
                    <a:pt x="1" y="271"/>
                    <a:pt x="84" y="360"/>
                    <a:pt x="189" y="360"/>
                  </a:cubicBezTo>
                  <a:lnTo>
                    <a:pt x="726" y="360"/>
                  </a:lnTo>
                  <a:cubicBezTo>
                    <a:pt x="823" y="360"/>
                    <a:pt x="908" y="291"/>
                    <a:pt x="915" y="197"/>
                  </a:cubicBezTo>
                  <a:cubicBezTo>
                    <a:pt x="924" y="89"/>
                    <a:pt x="841" y="0"/>
                    <a:pt x="7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7" name="Google Shape;1704;p42">
              <a:extLst>
                <a:ext uri="{FF2B5EF4-FFF2-40B4-BE49-F238E27FC236}">
                  <a16:creationId xmlns:a16="http://schemas.microsoft.com/office/drawing/2014/main" id="{5C918633-A7A3-0B4D-5A26-DBAC37C6A4F2}"/>
                </a:ext>
              </a:extLst>
            </p:cNvPr>
            <p:cNvSpPr/>
            <p:nvPr/>
          </p:nvSpPr>
          <p:spPr>
            <a:xfrm>
              <a:off x="2466485" y="871700"/>
              <a:ext cx="84597" cy="13676"/>
            </a:xfrm>
            <a:custGeom>
              <a:avLst/>
              <a:gdLst/>
              <a:ahLst/>
              <a:cxnLst/>
              <a:rect l="l" t="t" r="r" b="b"/>
              <a:pathLst>
                <a:path w="2233" h="361" extrusionOk="0">
                  <a:moveTo>
                    <a:pt x="197" y="0"/>
                  </a:moveTo>
                  <a:cubicBezTo>
                    <a:pt x="102" y="0"/>
                    <a:pt x="17" y="70"/>
                    <a:pt x="9" y="165"/>
                  </a:cubicBezTo>
                  <a:cubicBezTo>
                    <a:pt x="1" y="271"/>
                    <a:pt x="83" y="360"/>
                    <a:pt x="188" y="360"/>
                  </a:cubicBezTo>
                  <a:lnTo>
                    <a:pt x="2035" y="360"/>
                  </a:lnTo>
                  <a:cubicBezTo>
                    <a:pt x="2130" y="360"/>
                    <a:pt x="2216" y="291"/>
                    <a:pt x="2223" y="197"/>
                  </a:cubicBezTo>
                  <a:cubicBezTo>
                    <a:pt x="2232" y="89"/>
                    <a:pt x="2149" y="0"/>
                    <a:pt x="2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8" name="Google Shape;1705;p42">
              <a:extLst>
                <a:ext uri="{FF2B5EF4-FFF2-40B4-BE49-F238E27FC236}">
                  <a16:creationId xmlns:a16="http://schemas.microsoft.com/office/drawing/2014/main" id="{29987819-A394-46A8-3B17-2043D4EE6E62}"/>
                </a:ext>
              </a:extLst>
            </p:cNvPr>
            <p:cNvSpPr/>
            <p:nvPr/>
          </p:nvSpPr>
          <p:spPr>
            <a:xfrm>
              <a:off x="2428714" y="978953"/>
              <a:ext cx="61828" cy="72171"/>
            </a:xfrm>
            <a:custGeom>
              <a:avLst/>
              <a:gdLst/>
              <a:ahLst/>
              <a:cxnLst/>
              <a:rect l="l" t="t" r="r" b="b"/>
              <a:pathLst>
                <a:path w="1632" h="1905" extrusionOk="0">
                  <a:moveTo>
                    <a:pt x="821" y="648"/>
                  </a:moveTo>
                  <a:lnTo>
                    <a:pt x="1015" y="1167"/>
                  </a:lnTo>
                  <a:lnTo>
                    <a:pt x="623" y="1167"/>
                  </a:lnTo>
                  <a:lnTo>
                    <a:pt x="821" y="648"/>
                  </a:lnTo>
                  <a:close/>
                  <a:moveTo>
                    <a:pt x="820" y="0"/>
                  </a:moveTo>
                  <a:cubicBezTo>
                    <a:pt x="730" y="0"/>
                    <a:pt x="650" y="54"/>
                    <a:pt x="616" y="136"/>
                  </a:cubicBezTo>
                  <a:cubicBezTo>
                    <a:pt x="616" y="137"/>
                    <a:pt x="615" y="138"/>
                    <a:pt x="615" y="141"/>
                  </a:cubicBezTo>
                  <a:lnTo>
                    <a:pt x="37" y="1655"/>
                  </a:lnTo>
                  <a:cubicBezTo>
                    <a:pt x="0" y="1757"/>
                    <a:pt x="60" y="1855"/>
                    <a:pt x="146" y="1891"/>
                  </a:cubicBezTo>
                  <a:cubicBezTo>
                    <a:pt x="166" y="1899"/>
                    <a:pt x="187" y="1903"/>
                    <a:pt x="208" y="1903"/>
                  </a:cubicBezTo>
                  <a:cubicBezTo>
                    <a:pt x="282" y="1903"/>
                    <a:pt x="357" y="1856"/>
                    <a:pt x="383" y="1786"/>
                  </a:cubicBezTo>
                  <a:lnTo>
                    <a:pt x="481" y="1528"/>
                  </a:lnTo>
                  <a:lnTo>
                    <a:pt x="1155" y="1528"/>
                  </a:lnTo>
                  <a:lnTo>
                    <a:pt x="1251" y="1786"/>
                  </a:lnTo>
                  <a:cubicBezTo>
                    <a:pt x="1279" y="1860"/>
                    <a:pt x="1349" y="1905"/>
                    <a:pt x="1423" y="1905"/>
                  </a:cubicBezTo>
                  <a:cubicBezTo>
                    <a:pt x="1444" y="1905"/>
                    <a:pt x="1466" y="1901"/>
                    <a:pt x="1488" y="1893"/>
                  </a:cubicBezTo>
                  <a:cubicBezTo>
                    <a:pt x="1584" y="1858"/>
                    <a:pt x="1631" y="1750"/>
                    <a:pt x="1596" y="1656"/>
                  </a:cubicBezTo>
                  <a:lnTo>
                    <a:pt x="1024" y="142"/>
                  </a:lnTo>
                  <a:cubicBezTo>
                    <a:pt x="1024" y="139"/>
                    <a:pt x="1022" y="137"/>
                    <a:pt x="1022" y="136"/>
                  </a:cubicBezTo>
                  <a:cubicBezTo>
                    <a:pt x="988" y="54"/>
                    <a:pt x="909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9" name="Google Shape;1706;p42">
              <a:extLst>
                <a:ext uri="{FF2B5EF4-FFF2-40B4-BE49-F238E27FC236}">
                  <a16:creationId xmlns:a16="http://schemas.microsoft.com/office/drawing/2014/main" id="{120C3C96-D649-E7B0-ED72-BE49D2D35CD9}"/>
                </a:ext>
              </a:extLst>
            </p:cNvPr>
            <p:cNvSpPr/>
            <p:nvPr/>
          </p:nvSpPr>
          <p:spPr>
            <a:xfrm>
              <a:off x="2492701" y="998388"/>
              <a:ext cx="48265" cy="52660"/>
            </a:xfrm>
            <a:custGeom>
              <a:avLst/>
              <a:gdLst/>
              <a:ahLst/>
              <a:cxnLst/>
              <a:rect l="l" t="t" r="r" b="b"/>
              <a:pathLst>
                <a:path w="1274" h="1390" extrusionOk="0">
                  <a:moveTo>
                    <a:pt x="654" y="430"/>
                  </a:moveTo>
                  <a:cubicBezTo>
                    <a:pt x="801" y="430"/>
                    <a:pt x="919" y="549"/>
                    <a:pt x="919" y="696"/>
                  </a:cubicBezTo>
                  <a:cubicBezTo>
                    <a:pt x="919" y="842"/>
                    <a:pt x="801" y="961"/>
                    <a:pt x="654" y="961"/>
                  </a:cubicBezTo>
                  <a:cubicBezTo>
                    <a:pt x="508" y="961"/>
                    <a:pt x="388" y="842"/>
                    <a:pt x="388" y="696"/>
                  </a:cubicBezTo>
                  <a:cubicBezTo>
                    <a:pt x="388" y="549"/>
                    <a:pt x="508" y="430"/>
                    <a:pt x="654" y="430"/>
                  </a:cubicBezTo>
                  <a:close/>
                  <a:moveTo>
                    <a:pt x="1089" y="1"/>
                  </a:moveTo>
                  <a:cubicBezTo>
                    <a:pt x="1008" y="1"/>
                    <a:pt x="941" y="52"/>
                    <a:pt x="916" y="123"/>
                  </a:cubicBezTo>
                  <a:cubicBezTo>
                    <a:pt x="832" y="83"/>
                    <a:pt x="736" y="59"/>
                    <a:pt x="635" y="59"/>
                  </a:cubicBezTo>
                  <a:cubicBezTo>
                    <a:pt x="623" y="59"/>
                    <a:pt x="611" y="59"/>
                    <a:pt x="599" y="60"/>
                  </a:cubicBezTo>
                  <a:cubicBezTo>
                    <a:pt x="267" y="81"/>
                    <a:pt x="1" y="366"/>
                    <a:pt x="5" y="699"/>
                  </a:cubicBezTo>
                  <a:cubicBezTo>
                    <a:pt x="7" y="1049"/>
                    <a:pt x="291" y="1331"/>
                    <a:pt x="640" y="1331"/>
                  </a:cubicBezTo>
                  <a:cubicBezTo>
                    <a:pt x="739" y="1331"/>
                    <a:pt x="831" y="1309"/>
                    <a:pt x="916" y="1267"/>
                  </a:cubicBezTo>
                  <a:cubicBezTo>
                    <a:pt x="941" y="1339"/>
                    <a:pt x="1009" y="1389"/>
                    <a:pt x="1088" y="1389"/>
                  </a:cubicBezTo>
                  <a:cubicBezTo>
                    <a:pt x="1101" y="1389"/>
                    <a:pt x="1114" y="1388"/>
                    <a:pt x="1128" y="1385"/>
                  </a:cubicBezTo>
                  <a:cubicBezTo>
                    <a:pt x="1214" y="1367"/>
                    <a:pt x="1273" y="1288"/>
                    <a:pt x="1273" y="1200"/>
                  </a:cubicBezTo>
                  <a:lnTo>
                    <a:pt x="1273" y="190"/>
                  </a:lnTo>
                  <a:cubicBezTo>
                    <a:pt x="1273" y="102"/>
                    <a:pt x="1214" y="22"/>
                    <a:pt x="1128" y="5"/>
                  </a:cubicBezTo>
                  <a:cubicBezTo>
                    <a:pt x="1115" y="2"/>
                    <a:pt x="1101" y="1"/>
                    <a:pt x="1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0" name="Google Shape;1707;p42">
              <a:extLst>
                <a:ext uri="{FF2B5EF4-FFF2-40B4-BE49-F238E27FC236}">
                  <a16:creationId xmlns:a16="http://schemas.microsoft.com/office/drawing/2014/main" id="{8A749F1D-AA51-8825-2B77-77478FF21E4A}"/>
                </a:ext>
              </a:extLst>
            </p:cNvPr>
            <p:cNvSpPr/>
            <p:nvPr/>
          </p:nvSpPr>
          <p:spPr>
            <a:xfrm>
              <a:off x="2597264" y="977437"/>
              <a:ext cx="36635" cy="75164"/>
            </a:xfrm>
            <a:custGeom>
              <a:avLst/>
              <a:gdLst/>
              <a:ahLst/>
              <a:cxnLst/>
              <a:rect l="l" t="t" r="r" b="b"/>
              <a:pathLst>
                <a:path w="967" h="1984" extrusionOk="0">
                  <a:moveTo>
                    <a:pt x="771" y="0"/>
                  </a:moveTo>
                  <a:cubicBezTo>
                    <a:pt x="467" y="0"/>
                    <a:pt x="217" y="223"/>
                    <a:pt x="217" y="497"/>
                  </a:cubicBezTo>
                  <a:lnTo>
                    <a:pt x="217" y="731"/>
                  </a:lnTo>
                  <a:cubicBezTo>
                    <a:pt x="205" y="788"/>
                    <a:pt x="181" y="807"/>
                    <a:pt x="142" y="820"/>
                  </a:cubicBezTo>
                  <a:cubicBezTo>
                    <a:pt x="83" y="841"/>
                    <a:pt x="35" y="890"/>
                    <a:pt x="23" y="950"/>
                  </a:cubicBezTo>
                  <a:cubicBezTo>
                    <a:pt x="1" y="1042"/>
                    <a:pt x="53" y="1134"/>
                    <a:pt x="139" y="1162"/>
                  </a:cubicBezTo>
                  <a:cubicBezTo>
                    <a:pt x="180" y="1177"/>
                    <a:pt x="205" y="1194"/>
                    <a:pt x="217" y="1252"/>
                  </a:cubicBezTo>
                  <a:lnTo>
                    <a:pt x="217" y="1487"/>
                  </a:lnTo>
                  <a:cubicBezTo>
                    <a:pt x="217" y="1758"/>
                    <a:pt x="462" y="1979"/>
                    <a:pt x="764" y="1983"/>
                  </a:cubicBezTo>
                  <a:cubicBezTo>
                    <a:pt x="765" y="1983"/>
                    <a:pt x="766" y="1983"/>
                    <a:pt x="766" y="1983"/>
                  </a:cubicBezTo>
                  <a:cubicBezTo>
                    <a:pt x="854" y="1983"/>
                    <a:pt x="934" y="1921"/>
                    <a:pt x="948" y="1833"/>
                  </a:cubicBezTo>
                  <a:cubicBezTo>
                    <a:pt x="966" y="1719"/>
                    <a:pt x="880" y="1623"/>
                    <a:pt x="770" y="1623"/>
                  </a:cubicBezTo>
                  <a:cubicBezTo>
                    <a:pt x="666" y="1623"/>
                    <a:pt x="578" y="1561"/>
                    <a:pt x="578" y="1487"/>
                  </a:cubicBezTo>
                  <a:lnTo>
                    <a:pt x="578" y="1235"/>
                  </a:lnTo>
                  <a:cubicBezTo>
                    <a:pt x="578" y="1225"/>
                    <a:pt x="577" y="1214"/>
                    <a:pt x="576" y="1204"/>
                  </a:cubicBezTo>
                  <a:cubicBezTo>
                    <a:pt x="560" y="1116"/>
                    <a:pt x="530" y="1047"/>
                    <a:pt x="490" y="992"/>
                  </a:cubicBezTo>
                  <a:cubicBezTo>
                    <a:pt x="530" y="937"/>
                    <a:pt x="560" y="868"/>
                    <a:pt x="576" y="780"/>
                  </a:cubicBezTo>
                  <a:cubicBezTo>
                    <a:pt x="577" y="769"/>
                    <a:pt x="578" y="759"/>
                    <a:pt x="578" y="748"/>
                  </a:cubicBezTo>
                  <a:lnTo>
                    <a:pt x="578" y="497"/>
                  </a:lnTo>
                  <a:cubicBezTo>
                    <a:pt x="578" y="425"/>
                    <a:pt x="661" y="365"/>
                    <a:pt x="764" y="361"/>
                  </a:cubicBezTo>
                  <a:cubicBezTo>
                    <a:pt x="859" y="359"/>
                    <a:pt x="944" y="287"/>
                    <a:pt x="951" y="192"/>
                  </a:cubicBezTo>
                  <a:cubicBezTo>
                    <a:pt x="958" y="87"/>
                    <a:pt x="875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1" name="Google Shape;1708;p42">
              <a:extLst>
                <a:ext uri="{FF2B5EF4-FFF2-40B4-BE49-F238E27FC236}">
                  <a16:creationId xmlns:a16="http://schemas.microsoft.com/office/drawing/2014/main" id="{C007A91A-9789-8E88-3912-0E32A5EBC98A}"/>
                </a:ext>
              </a:extLst>
            </p:cNvPr>
            <p:cNvSpPr/>
            <p:nvPr/>
          </p:nvSpPr>
          <p:spPr>
            <a:xfrm>
              <a:off x="2692507" y="977513"/>
              <a:ext cx="36673" cy="75126"/>
            </a:xfrm>
            <a:custGeom>
              <a:avLst/>
              <a:gdLst/>
              <a:ahLst/>
              <a:cxnLst/>
              <a:rect l="l" t="t" r="r" b="b"/>
              <a:pathLst>
                <a:path w="968" h="1983" extrusionOk="0">
                  <a:moveTo>
                    <a:pt x="200" y="0"/>
                  </a:moveTo>
                  <a:cubicBezTo>
                    <a:pt x="113" y="0"/>
                    <a:pt x="34" y="63"/>
                    <a:pt x="20" y="149"/>
                  </a:cubicBezTo>
                  <a:cubicBezTo>
                    <a:pt x="0" y="263"/>
                    <a:pt x="88" y="360"/>
                    <a:pt x="198" y="360"/>
                  </a:cubicBezTo>
                  <a:cubicBezTo>
                    <a:pt x="303" y="360"/>
                    <a:pt x="390" y="422"/>
                    <a:pt x="390" y="496"/>
                  </a:cubicBezTo>
                  <a:lnTo>
                    <a:pt x="390" y="749"/>
                  </a:lnTo>
                  <a:cubicBezTo>
                    <a:pt x="390" y="760"/>
                    <a:pt x="392" y="770"/>
                    <a:pt x="393" y="781"/>
                  </a:cubicBezTo>
                  <a:cubicBezTo>
                    <a:pt x="409" y="868"/>
                    <a:pt x="439" y="936"/>
                    <a:pt x="478" y="991"/>
                  </a:cubicBezTo>
                  <a:cubicBezTo>
                    <a:pt x="440" y="1045"/>
                    <a:pt x="409" y="1114"/>
                    <a:pt x="393" y="1202"/>
                  </a:cubicBezTo>
                  <a:cubicBezTo>
                    <a:pt x="390" y="1211"/>
                    <a:pt x="390" y="1222"/>
                    <a:pt x="390" y="1232"/>
                  </a:cubicBezTo>
                  <a:lnTo>
                    <a:pt x="390" y="1485"/>
                  </a:lnTo>
                  <a:cubicBezTo>
                    <a:pt x="390" y="1557"/>
                    <a:pt x="305" y="1618"/>
                    <a:pt x="204" y="1621"/>
                  </a:cubicBezTo>
                  <a:cubicBezTo>
                    <a:pt x="109" y="1623"/>
                    <a:pt x="23" y="1694"/>
                    <a:pt x="18" y="1789"/>
                  </a:cubicBezTo>
                  <a:cubicBezTo>
                    <a:pt x="12" y="1894"/>
                    <a:pt x="95" y="1982"/>
                    <a:pt x="198" y="1982"/>
                  </a:cubicBezTo>
                  <a:cubicBezTo>
                    <a:pt x="503" y="1982"/>
                    <a:pt x="751" y="1759"/>
                    <a:pt x="751" y="1486"/>
                  </a:cubicBezTo>
                  <a:lnTo>
                    <a:pt x="751" y="1251"/>
                  </a:lnTo>
                  <a:cubicBezTo>
                    <a:pt x="765" y="1196"/>
                    <a:pt x="788" y="1176"/>
                    <a:pt x="828" y="1162"/>
                  </a:cubicBezTo>
                  <a:cubicBezTo>
                    <a:pt x="886" y="1141"/>
                    <a:pt x="933" y="1093"/>
                    <a:pt x="947" y="1033"/>
                  </a:cubicBezTo>
                  <a:cubicBezTo>
                    <a:pt x="968" y="940"/>
                    <a:pt x="916" y="850"/>
                    <a:pt x="829" y="821"/>
                  </a:cubicBezTo>
                  <a:cubicBezTo>
                    <a:pt x="788" y="806"/>
                    <a:pt x="764" y="788"/>
                    <a:pt x="750" y="730"/>
                  </a:cubicBezTo>
                  <a:lnTo>
                    <a:pt x="750" y="496"/>
                  </a:lnTo>
                  <a:cubicBezTo>
                    <a:pt x="750" y="226"/>
                    <a:pt x="505" y="4"/>
                    <a:pt x="204" y="0"/>
                  </a:cubicBezTo>
                  <a:cubicBezTo>
                    <a:pt x="203" y="0"/>
                    <a:pt x="202" y="0"/>
                    <a:pt x="2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2" name="Google Shape;1709;p42">
              <a:extLst>
                <a:ext uri="{FF2B5EF4-FFF2-40B4-BE49-F238E27FC236}">
                  <a16:creationId xmlns:a16="http://schemas.microsoft.com/office/drawing/2014/main" id="{86C5403E-EDCB-4AA2-5FD4-BBE7832AF3A3}"/>
                </a:ext>
              </a:extLst>
            </p:cNvPr>
            <p:cNvSpPr/>
            <p:nvPr/>
          </p:nvSpPr>
          <p:spPr>
            <a:xfrm>
              <a:off x="2643749" y="978536"/>
              <a:ext cx="39249" cy="72891"/>
            </a:xfrm>
            <a:custGeom>
              <a:avLst/>
              <a:gdLst/>
              <a:ahLst/>
              <a:cxnLst/>
              <a:rect l="l" t="t" r="r" b="b"/>
              <a:pathLst>
                <a:path w="1036" h="1924" extrusionOk="0">
                  <a:moveTo>
                    <a:pt x="826" y="0"/>
                  </a:moveTo>
                  <a:cubicBezTo>
                    <a:pt x="753" y="0"/>
                    <a:pt x="683" y="44"/>
                    <a:pt x="655" y="117"/>
                  </a:cubicBezTo>
                  <a:lnTo>
                    <a:pt x="37" y="1671"/>
                  </a:lnTo>
                  <a:cubicBezTo>
                    <a:pt x="0" y="1765"/>
                    <a:pt x="46" y="1872"/>
                    <a:pt x="140" y="1911"/>
                  </a:cubicBezTo>
                  <a:cubicBezTo>
                    <a:pt x="162" y="1919"/>
                    <a:pt x="186" y="1924"/>
                    <a:pt x="208" y="1924"/>
                  </a:cubicBezTo>
                  <a:cubicBezTo>
                    <a:pt x="282" y="1924"/>
                    <a:pt x="351" y="1880"/>
                    <a:pt x="380" y="1807"/>
                  </a:cubicBezTo>
                  <a:lnTo>
                    <a:pt x="998" y="253"/>
                  </a:lnTo>
                  <a:cubicBezTo>
                    <a:pt x="1036" y="159"/>
                    <a:pt x="990" y="52"/>
                    <a:pt x="894" y="13"/>
                  </a:cubicBezTo>
                  <a:cubicBezTo>
                    <a:pt x="872" y="4"/>
                    <a:pt x="849" y="0"/>
                    <a:pt x="8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3" name="Google Shape;1710;p42">
              <a:extLst>
                <a:ext uri="{FF2B5EF4-FFF2-40B4-BE49-F238E27FC236}">
                  <a16:creationId xmlns:a16="http://schemas.microsoft.com/office/drawing/2014/main" id="{7D581CCE-A463-5DB8-1656-463D989F8349}"/>
                </a:ext>
              </a:extLst>
            </p:cNvPr>
            <p:cNvSpPr/>
            <p:nvPr/>
          </p:nvSpPr>
          <p:spPr>
            <a:xfrm>
              <a:off x="2335403" y="748460"/>
              <a:ext cx="477313" cy="406392"/>
            </a:xfrm>
            <a:custGeom>
              <a:avLst/>
              <a:gdLst/>
              <a:ahLst/>
              <a:cxnLst/>
              <a:rect l="l" t="t" r="r" b="b"/>
              <a:pathLst>
                <a:path w="12599" h="10727" extrusionOk="0">
                  <a:moveTo>
                    <a:pt x="10849" y="378"/>
                  </a:moveTo>
                  <a:cubicBezTo>
                    <a:pt x="10913" y="378"/>
                    <a:pt x="10994" y="438"/>
                    <a:pt x="11079" y="499"/>
                  </a:cubicBezTo>
                  <a:cubicBezTo>
                    <a:pt x="11240" y="616"/>
                    <a:pt x="11385" y="675"/>
                    <a:pt x="11582" y="707"/>
                  </a:cubicBezTo>
                  <a:cubicBezTo>
                    <a:pt x="11680" y="723"/>
                    <a:pt x="11781" y="740"/>
                    <a:pt x="11823" y="781"/>
                  </a:cubicBezTo>
                  <a:cubicBezTo>
                    <a:pt x="11864" y="823"/>
                    <a:pt x="11882" y="925"/>
                    <a:pt x="11898" y="1022"/>
                  </a:cubicBezTo>
                  <a:cubicBezTo>
                    <a:pt x="11929" y="1211"/>
                    <a:pt x="11994" y="1371"/>
                    <a:pt x="12105" y="1525"/>
                  </a:cubicBezTo>
                  <a:cubicBezTo>
                    <a:pt x="12167" y="1611"/>
                    <a:pt x="12226" y="1692"/>
                    <a:pt x="12226" y="1755"/>
                  </a:cubicBezTo>
                  <a:cubicBezTo>
                    <a:pt x="12226" y="1820"/>
                    <a:pt x="12167" y="1901"/>
                    <a:pt x="12105" y="1986"/>
                  </a:cubicBezTo>
                  <a:cubicBezTo>
                    <a:pt x="11993" y="2142"/>
                    <a:pt x="11929" y="2300"/>
                    <a:pt x="11898" y="2489"/>
                  </a:cubicBezTo>
                  <a:cubicBezTo>
                    <a:pt x="11880" y="2587"/>
                    <a:pt x="11864" y="2688"/>
                    <a:pt x="11823" y="2730"/>
                  </a:cubicBezTo>
                  <a:cubicBezTo>
                    <a:pt x="11781" y="2771"/>
                    <a:pt x="11680" y="2789"/>
                    <a:pt x="11582" y="2805"/>
                  </a:cubicBezTo>
                  <a:cubicBezTo>
                    <a:pt x="11385" y="2837"/>
                    <a:pt x="11241" y="2895"/>
                    <a:pt x="11079" y="3012"/>
                  </a:cubicBezTo>
                  <a:cubicBezTo>
                    <a:pt x="10994" y="3074"/>
                    <a:pt x="10913" y="3133"/>
                    <a:pt x="10849" y="3133"/>
                  </a:cubicBezTo>
                  <a:cubicBezTo>
                    <a:pt x="10785" y="3133"/>
                    <a:pt x="10704" y="3074"/>
                    <a:pt x="10618" y="3012"/>
                  </a:cubicBezTo>
                  <a:cubicBezTo>
                    <a:pt x="10459" y="2897"/>
                    <a:pt x="10311" y="2837"/>
                    <a:pt x="10115" y="2805"/>
                  </a:cubicBezTo>
                  <a:cubicBezTo>
                    <a:pt x="10018" y="2787"/>
                    <a:pt x="9916" y="2771"/>
                    <a:pt x="9875" y="2730"/>
                  </a:cubicBezTo>
                  <a:cubicBezTo>
                    <a:pt x="9833" y="2688"/>
                    <a:pt x="9816" y="2587"/>
                    <a:pt x="9800" y="2489"/>
                  </a:cubicBezTo>
                  <a:cubicBezTo>
                    <a:pt x="9769" y="2300"/>
                    <a:pt x="9705" y="2141"/>
                    <a:pt x="9592" y="1986"/>
                  </a:cubicBezTo>
                  <a:cubicBezTo>
                    <a:pt x="9531" y="1901"/>
                    <a:pt x="9472" y="1820"/>
                    <a:pt x="9472" y="1755"/>
                  </a:cubicBezTo>
                  <a:cubicBezTo>
                    <a:pt x="9472" y="1691"/>
                    <a:pt x="9531" y="1611"/>
                    <a:pt x="9592" y="1525"/>
                  </a:cubicBezTo>
                  <a:cubicBezTo>
                    <a:pt x="9709" y="1365"/>
                    <a:pt x="9768" y="1218"/>
                    <a:pt x="9800" y="1022"/>
                  </a:cubicBezTo>
                  <a:cubicBezTo>
                    <a:pt x="9816" y="925"/>
                    <a:pt x="9833" y="823"/>
                    <a:pt x="9875" y="781"/>
                  </a:cubicBezTo>
                  <a:cubicBezTo>
                    <a:pt x="9916" y="740"/>
                    <a:pt x="10018" y="723"/>
                    <a:pt x="10115" y="707"/>
                  </a:cubicBezTo>
                  <a:cubicBezTo>
                    <a:pt x="10309" y="675"/>
                    <a:pt x="10459" y="614"/>
                    <a:pt x="10618" y="499"/>
                  </a:cubicBezTo>
                  <a:cubicBezTo>
                    <a:pt x="10704" y="438"/>
                    <a:pt x="10785" y="378"/>
                    <a:pt x="10849" y="378"/>
                  </a:cubicBezTo>
                  <a:close/>
                  <a:moveTo>
                    <a:pt x="2977" y="2945"/>
                  </a:moveTo>
                  <a:cubicBezTo>
                    <a:pt x="4233" y="2945"/>
                    <a:pt x="6113" y="2946"/>
                    <a:pt x="6113" y="2946"/>
                  </a:cubicBezTo>
                  <a:lnTo>
                    <a:pt x="6113" y="5416"/>
                  </a:lnTo>
                  <a:lnTo>
                    <a:pt x="1788" y="5416"/>
                  </a:lnTo>
                  <a:lnTo>
                    <a:pt x="1788" y="3053"/>
                  </a:lnTo>
                  <a:cubicBezTo>
                    <a:pt x="1788" y="3002"/>
                    <a:pt x="1824" y="2957"/>
                    <a:pt x="1875" y="2946"/>
                  </a:cubicBezTo>
                  <a:cubicBezTo>
                    <a:pt x="1877" y="2946"/>
                    <a:pt x="2349" y="2945"/>
                    <a:pt x="2977" y="2945"/>
                  </a:cubicBezTo>
                  <a:close/>
                  <a:moveTo>
                    <a:pt x="9578" y="2959"/>
                  </a:moveTo>
                  <a:cubicBezTo>
                    <a:pt x="9585" y="2968"/>
                    <a:pt x="9595" y="2979"/>
                    <a:pt x="9604" y="2988"/>
                  </a:cubicBezTo>
                  <a:cubicBezTo>
                    <a:pt x="9730" y="3112"/>
                    <a:pt x="9898" y="3140"/>
                    <a:pt x="10045" y="3164"/>
                  </a:cubicBezTo>
                  <a:cubicBezTo>
                    <a:pt x="10186" y="3188"/>
                    <a:pt x="10277" y="3224"/>
                    <a:pt x="10393" y="3307"/>
                  </a:cubicBezTo>
                  <a:cubicBezTo>
                    <a:pt x="10501" y="3384"/>
                    <a:pt x="10633" y="3478"/>
                    <a:pt x="10796" y="3494"/>
                  </a:cubicBezTo>
                  <a:lnTo>
                    <a:pt x="10796" y="4467"/>
                  </a:lnTo>
                  <a:lnTo>
                    <a:pt x="9910" y="3523"/>
                  </a:lnTo>
                  <a:cubicBezTo>
                    <a:pt x="9874" y="3485"/>
                    <a:pt x="9824" y="3465"/>
                    <a:pt x="9775" y="3465"/>
                  </a:cubicBezTo>
                  <a:cubicBezTo>
                    <a:pt x="9730" y="3465"/>
                    <a:pt x="9685" y="3481"/>
                    <a:pt x="9649" y="3514"/>
                  </a:cubicBezTo>
                  <a:lnTo>
                    <a:pt x="8559" y="4515"/>
                  </a:lnTo>
                  <a:lnTo>
                    <a:pt x="8448" y="4396"/>
                  </a:lnTo>
                  <a:cubicBezTo>
                    <a:pt x="8416" y="4362"/>
                    <a:pt x="8373" y="4344"/>
                    <a:pt x="8328" y="4344"/>
                  </a:cubicBezTo>
                  <a:cubicBezTo>
                    <a:pt x="8316" y="4344"/>
                    <a:pt x="8303" y="4346"/>
                    <a:pt x="8290" y="4349"/>
                  </a:cubicBezTo>
                  <a:cubicBezTo>
                    <a:pt x="8134" y="4387"/>
                    <a:pt x="8097" y="4557"/>
                    <a:pt x="8189" y="4656"/>
                  </a:cubicBezTo>
                  <a:lnTo>
                    <a:pt x="8731" y="5233"/>
                  </a:lnTo>
                  <a:cubicBezTo>
                    <a:pt x="8767" y="5272"/>
                    <a:pt x="8816" y="5292"/>
                    <a:pt x="8866" y="5292"/>
                  </a:cubicBezTo>
                  <a:cubicBezTo>
                    <a:pt x="8944" y="5292"/>
                    <a:pt x="9023" y="5242"/>
                    <a:pt x="9050" y="5143"/>
                  </a:cubicBezTo>
                  <a:cubicBezTo>
                    <a:pt x="9064" y="5095"/>
                    <a:pt x="9042" y="5028"/>
                    <a:pt x="9009" y="4994"/>
                  </a:cubicBezTo>
                  <a:lnTo>
                    <a:pt x="8811" y="4784"/>
                  </a:lnTo>
                  <a:lnTo>
                    <a:pt x="9767" y="3907"/>
                  </a:lnTo>
                  <a:lnTo>
                    <a:pt x="10798" y="5005"/>
                  </a:lnTo>
                  <a:lnTo>
                    <a:pt x="10798" y="5418"/>
                  </a:lnTo>
                  <a:lnTo>
                    <a:pt x="6473" y="5418"/>
                  </a:lnTo>
                  <a:lnTo>
                    <a:pt x="6473" y="4835"/>
                  </a:lnTo>
                  <a:lnTo>
                    <a:pt x="7483" y="3907"/>
                  </a:lnTo>
                  <a:lnTo>
                    <a:pt x="7606" y="4038"/>
                  </a:lnTo>
                  <a:cubicBezTo>
                    <a:pt x="7642" y="4077"/>
                    <a:pt x="7692" y="4096"/>
                    <a:pt x="7741" y="4096"/>
                  </a:cubicBezTo>
                  <a:cubicBezTo>
                    <a:pt x="7786" y="4096"/>
                    <a:pt x="7831" y="4080"/>
                    <a:pt x="7867" y="4047"/>
                  </a:cubicBezTo>
                  <a:cubicBezTo>
                    <a:pt x="7941" y="3978"/>
                    <a:pt x="7945" y="3863"/>
                    <a:pt x="7876" y="3787"/>
                  </a:cubicBezTo>
                  <a:lnTo>
                    <a:pt x="7627" y="3523"/>
                  </a:lnTo>
                  <a:cubicBezTo>
                    <a:pt x="7591" y="3485"/>
                    <a:pt x="7541" y="3465"/>
                    <a:pt x="7492" y="3465"/>
                  </a:cubicBezTo>
                  <a:cubicBezTo>
                    <a:pt x="7447" y="3465"/>
                    <a:pt x="7402" y="3481"/>
                    <a:pt x="7366" y="3514"/>
                  </a:cubicBezTo>
                  <a:lnTo>
                    <a:pt x="6473" y="4335"/>
                  </a:lnTo>
                  <a:lnTo>
                    <a:pt x="6473" y="2959"/>
                  </a:lnTo>
                  <a:close/>
                  <a:moveTo>
                    <a:pt x="6113" y="5809"/>
                  </a:moveTo>
                  <a:lnTo>
                    <a:pt x="6113" y="8266"/>
                  </a:lnTo>
                  <a:lnTo>
                    <a:pt x="1903" y="8266"/>
                  </a:lnTo>
                  <a:cubicBezTo>
                    <a:pt x="1840" y="8266"/>
                    <a:pt x="1790" y="8216"/>
                    <a:pt x="1790" y="8153"/>
                  </a:cubicBezTo>
                  <a:lnTo>
                    <a:pt x="1790" y="5809"/>
                  </a:lnTo>
                  <a:close/>
                  <a:moveTo>
                    <a:pt x="10799" y="5809"/>
                  </a:moveTo>
                  <a:lnTo>
                    <a:pt x="10799" y="8153"/>
                  </a:lnTo>
                  <a:cubicBezTo>
                    <a:pt x="10799" y="8216"/>
                    <a:pt x="10748" y="8266"/>
                    <a:pt x="10685" y="8266"/>
                  </a:cubicBezTo>
                  <a:lnTo>
                    <a:pt x="6475" y="8266"/>
                  </a:lnTo>
                  <a:lnTo>
                    <a:pt x="6475" y="5809"/>
                  </a:lnTo>
                  <a:close/>
                  <a:moveTo>
                    <a:pt x="9197" y="2108"/>
                  </a:moveTo>
                  <a:cubicBezTo>
                    <a:pt x="9223" y="2147"/>
                    <a:pt x="9250" y="2184"/>
                    <a:pt x="9275" y="2219"/>
                  </a:cubicBezTo>
                  <a:cubicBezTo>
                    <a:pt x="9362" y="2336"/>
                    <a:pt x="9395" y="2415"/>
                    <a:pt x="9420" y="2557"/>
                  </a:cubicBezTo>
                  <a:cubicBezTo>
                    <a:pt x="9422" y="2571"/>
                    <a:pt x="9425" y="2586"/>
                    <a:pt x="9427" y="2599"/>
                  </a:cubicBezTo>
                  <a:lnTo>
                    <a:pt x="1910" y="2599"/>
                  </a:lnTo>
                  <a:cubicBezTo>
                    <a:pt x="1775" y="2599"/>
                    <a:pt x="1665" y="2644"/>
                    <a:pt x="1570" y="2739"/>
                  </a:cubicBezTo>
                  <a:cubicBezTo>
                    <a:pt x="1478" y="2828"/>
                    <a:pt x="1429" y="2957"/>
                    <a:pt x="1429" y="3084"/>
                  </a:cubicBezTo>
                  <a:lnTo>
                    <a:pt x="1429" y="8178"/>
                  </a:lnTo>
                  <a:cubicBezTo>
                    <a:pt x="1429" y="8445"/>
                    <a:pt x="1644" y="8661"/>
                    <a:pt x="1912" y="8661"/>
                  </a:cubicBezTo>
                  <a:lnTo>
                    <a:pt x="10690" y="8661"/>
                  </a:lnTo>
                  <a:cubicBezTo>
                    <a:pt x="10690" y="8661"/>
                    <a:pt x="11174" y="8424"/>
                    <a:pt x="11160" y="8157"/>
                  </a:cubicBezTo>
                  <a:lnTo>
                    <a:pt x="11160" y="3396"/>
                  </a:lnTo>
                  <a:cubicBezTo>
                    <a:pt x="11217" y="3368"/>
                    <a:pt x="11259" y="3339"/>
                    <a:pt x="11297" y="3313"/>
                  </a:cubicBezTo>
                  <a:cubicBezTo>
                    <a:pt x="11391" y="3245"/>
                    <a:pt x="11475" y="3199"/>
                    <a:pt x="11586" y="3178"/>
                  </a:cubicBezTo>
                  <a:lnTo>
                    <a:pt x="11586" y="8675"/>
                  </a:lnTo>
                  <a:lnTo>
                    <a:pt x="11585" y="8675"/>
                  </a:lnTo>
                  <a:cubicBezTo>
                    <a:pt x="11589" y="8934"/>
                    <a:pt x="11120" y="9152"/>
                    <a:pt x="11120" y="9152"/>
                  </a:cubicBezTo>
                  <a:lnTo>
                    <a:pt x="1471" y="9152"/>
                  </a:lnTo>
                  <a:cubicBezTo>
                    <a:pt x="1211" y="9152"/>
                    <a:pt x="1001" y="8942"/>
                    <a:pt x="1001" y="8683"/>
                  </a:cubicBezTo>
                  <a:lnTo>
                    <a:pt x="1001" y="2577"/>
                  </a:lnTo>
                  <a:cubicBezTo>
                    <a:pt x="1001" y="2318"/>
                    <a:pt x="1211" y="2108"/>
                    <a:pt x="1471" y="2108"/>
                  </a:cubicBezTo>
                  <a:close/>
                  <a:moveTo>
                    <a:pt x="7424" y="9511"/>
                  </a:moveTo>
                  <a:lnTo>
                    <a:pt x="7424" y="9558"/>
                  </a:lnTo>
                  <a:cubicBezTo>
                    <a:pt x="7425" y="9660"/>
                    <a:pt x="7343" y="9740"/>
                    <a:pt x="7243" y="9740"/>
                  </a:cubicBezTo>
                  <a:lnTo>
                    <a:pt x="5378" y="9740"/>
                  </a:lnTo>
                  <a:cubicBezTo>
                    <a:pt x="5278" y="9740"/>
                    <a:pt x="5196" y="9660"/>
                    <a:pt x="5196" y="9558"/>
                  </a:cubicBezTo>
                  <a:lnTo>
                    <a:pt x="5196" y="9511"/>
                  </a:lnTo>
                  <a:close/>
                  <a:moveTo>
                    <a:pt x="10836" y="0"/>
                  </a:moveTo>
                  <a:cubicBezTo>
                    <a:pt x="10652" y="0"/>
                    <a:pt x="10506" y="106"/>
                    <a:pt x="10390" y="190"/>
                  </a:cubicBezTo>
                  <a:cubicBezTo>
                    <a:pt x="10280" y="270"/>
                    <a:pt x="10176" y="312"/>
                    <a:pt x="10042" y="334"/>
                  </a:cubicBezTo>
                  <a:cubicBezTo>
                    <a:pt x="9894" y="358"/>
                    <a:pt x="9727" y="387"/>
                    <a:pt x="9602" y="512"/>
                  </a:cubicBezTo>
                  <a:cubicBezTo>
                    <a:pt x="9393" y="722"/>
                    <a:pt x="9452" y="1064"/>
                    <a:pt x="9282" y="1302"/>
                  </a:cubicBezTo>
                  <a:cubicBezTo>
                    <a:pt x="9203" y="1412"/>
                    <a:pt x="9105" y="1546"/>
                    <a:pt x="9093" y="1714"/>
                  </a:cubicBezTo>
                  <a:lnTo>
                    <a:pt x="1479" y="1714"/>
                  </a:lnTo>
                  <a:cubicBezTo>
                    <a:pt x="1017" y="1714"/>
                    <a:pt x="641" y="2089"/>
                    <a:pt x="641" y="2551"/>
                  </a:cubicBezTo>
                  <a:lnTo>
                    <a:pt x="641" y="8678"/>
                  </a:lnTo>
                  <a:cubicBezTo>
                    <a:pt x="641" y="8854"/>
                    <a:pt x="695" y="9017"/>
                    <a:pt x="787" y="9152"/>
                  </a:cubicBezTo>
                  <a:lnTo>
                    <a:pt x="492" y="9152"/>
                  </a:lnTo>
                  <a:cubicBezTo>
                    <a:pt x="221" y="9152"/>
                    <a:pt x="0" y="9373"/>
                    <a:pt x="0" y="9644"/>
                  </a:cubicBezTo>
                  <a:cubicBezTo>
                    <a:pt x="0" y="10239"/>
                    <a:pt x="484" y="10725"/>
                    <a:pt x="1081" y="10725"/>
                  </a:cubicBezTo>
                  <a:lnTo>
                    <a:pt x="2934" y="10725"/>
                  </a:lnTo>
                  <a:cubicBezTo>
                    <a:pt x="3009" y="10725"/>
                    <a:pt x="3080" y="10682"/>
                    <a:pt x="3109" y="10613"/>
                  </a:cubicBezTo>
                  <a:cubicBezTo>
                    <a:pt x="3169" y="10469"/>
                    <a:pt x="3066" y="10332"/>
                    <a:pt x="2930" y="10332"/>
                  </a:cubicBezTo>
                  <a:lnTo>
                    <a:pt x="1084" y="10332"/>
                  </a:lnTo>
                  <a:cubicBezTo>
                    <a:pt x="698" y="10332"/>
                    <a:pt x="382" y="10017"/>
                    <a:pt x="383" y="9631"/>
                  </a:cubicBezTo>
                  <a:cubicBezTo>
                    <a:pt x="383" y="9566"/>
                    <a:pt x="438" y="9514"/>
                    <a:pt x="504" y="9514"/>
                  </a:cubicBezTo>
                  <a:lnTo>
                    <a:pt x="4835" y="9514"/>
                  </a:lnTo>
                  <a:lnTo>
                    <a:pt x="4835" y="9553"/>
                  </a:lnTo>
                  <a:cubicBezTo>
                    <a:pt x="4835" y="9857"/>
                    <a:pt x="5081" y="10103"/>
                    <a:pt x="5385" y="10103"/>
                  </a:cubicBezTo>
                  <a:lnTo>
                    <a:pt x="7233" y="10103"/>
                  </a:lnTo>
                  <a:cubicBezTo>
                    <a:pt x="7537" y="10103"/>
                    <a:pt x="7783" y="9857"/>
                    <a:pt x="7783" y="9553"/>
                  </a:cubicBezTo>
                  <a:lnTo>
                    <a:pt x="7783" y="9514"/>
                  </a:lnTo>
                  <a:lnTo>
                    <a:pt x="12077" y="9514"/>
                  </a:lnTo>
                  <a:cubicBezTo>
                    <a:pt x="12142" y="9514"/>
                    <a:pt x="12196" y="9568"/>
                    <a:pt x="12196" y="9634"/>
                  </a:cubicBezTo>
                  <a:cubicBezTo>
                    <a:pt x="12196" y="10019"/>
                    <a:pt x="11882" y="10333"/>
                    <a:pt x="11496" y="10333"/>
                  </a:cubicBezTo>
                  <a:lnTo>
                    <a:pt x="3783" y="10333"/>
                  </a:lnTo>
                  <a:cubicBezTo>
                    <a:pt x="3708" y="10333"/>
                    <a:pt x="3637" y="10377"/>
                    <a:pt x="3608" y="10446"/>
                  </a:cubicBezTo>
                  <a:cubicBezTo>
                    <a:pt x="3547" y="10589"/>
                    <a:pt x="3651" y="10726"/>
                    <a:pt x="3787" y="10726"/>
                  </a:cubicBezTo>
                  <a:lnTo>
                    <a:pt x="11516" y="10726"/>
                  </a:lnTo>
                  <a:cubicBezTo>
                    <a:pt x="12111" y="10726"/>
                    <a:pt x="12597" y="10242"/>
                    <a:pt x="12597" y="9645"/>
                  </a:cubicBezTo>
                  <a:cubicBezTo>
                    <a:pt x="12599" y="9372"/>
                    <a:pt x="12377" y="9152"/>
                    <a:pt x="12105" y="9152"/>
                  </a:cubicBezTo>
                  <a:lnTo>
                    <a:pt x="11801" y="9152"/>
                  </a:lnTo>
                  <a:cubicBezTo>
                    <a:pt x="11891" y="9018"/>
                    <a:pt x="11945" y="8855"/>
                    <a:pt x="11945" y="8682"/>
                  </a:cubicBezTo>
                  <a:lnTo>
                    <a:pt x="11945" y="3077"/>
                  </a:lnTo>
                  <a:cubicBezTo>
                    <a:pt x="11989" y="3053"/>
                    <a:pt x="12032" y="3025"/>
                    <a:pt x="12071" y="2986"/>
                  </a:cubicBezTo>
                  <a:cubicBezTo>
                    <a:pt x="12196" y="2860"/>
                    <a:pt x="12224" y="2693"/>
                    <a:pt x="12249" y="2545"/>
                  </a:cubicBezTo>
                  <a:cubicBezTo>
                    <a:pt x="12271" y="2410"/>
                    <a:pt x="12312" y="2308"/>
                    <a:pt x="12392" y="2197"/>
                  </a:cubicBezTo>
                  <a:cubicBezTo>
                    <a:pt x="12478" y="2079"/>
                    <a:pt x="12583" y="1934"/>
                    <a:pt x="12583" y="1749"/>
                  </a:cubicBezTo>
                  <a:cubicBezTo>
                    <a:pt x="12583" y="1565"/>
                    <a:pt x="12478" y="1419"/>
                    <a:pt x="12392" y="1302"/>
                  </a:cubicBezTo>
                  <a:cubicBezTo>
                    <a:pt x="12312" y="1189"/>
                    <a:pt x="12272" y="1089"/>
                    <a:pt x="12249" y="953"/>
                  </a:cubicBezTo>
                  <a:cubicBezTo>
                    <a:pt x="12224" y="806"/>
                    <a:pt x="12196" y="638"/>
                    <a:pt x="12071" y="512"/>
                  </a:cubicBezTo>
                  <a:cubicBezTo>
                    <a:pt x="11945" y="387"/>
                    <a:pt x="11778" y="359"/>
                    <a:pt x="11631" y="334"/>
                  </a:cubicBezTo>
                  <a:cubicBezTo>
                    <a:pt x="11486" y="310"/>
                    <a:pt x="11400" y="276"/>
                    <a:pt x="11282" y="190"/>
                  </a:cubicBezTo>
                  <a:cubicBezTo>
                    <a:pt x="11166" y="105"/>
                    <a:pt x="11020" y="0"/>
                    <a:pt x="10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4" name="Google Shape;1711;p42">
              <a:extLst>
                <a:ext uri="{FF2B5EF4-FFF2-40B4-BE49-F238E27FC236}">
                  <a16:creationId xmlns:a16="http://schemas.microsoft.com/office/drawing/2014/main" id="{CDACC189-3F1C-7709-B1D7-DEF48B928DF7}"/>
                </a:ext>
              </a:extLst>
            </p:cNvPr>
            <p:cNvSpPr/>
            <p:nvPr/>
          </p:nvSpPr>
          <p:spPr>
            <a:xfrm>
              <a:off x="2716147" y="788278"/>
              <a:ext cx="60540" cy="53418"/>
            </a:xfrm>
            <a:custGeom>
              <a:avLst/>
              <a:gdLst/>
              <a:ahLst/>
              <a:cxnLst/>
              <a:rect l="l" t="t" r="r" b="b"/>
              <a:pathLst>
                <a:path w="1598" h="1410" extrusionOk="0">
                  <a:moveTo>
                    <a:pt x="1390" y="0"/>
                  </a:moveTo>
                  <a:cubicBezTo>
                    <a:pt x="1332" y="0"/>
                    <a:pt x="1275" y="28"/>
                    <a:pt x="1238" y="78"/>
                  </a:cubicBezTo>
                  <a:lnTo>
                    <a:pt x="635" y="923"/>
                  </a:lnTo>
                  <a:lnTo>
                    <a:pt x="348" y="578"/>
                  </a:lnTo>
                  <a:cubicBezTo>
                    <a:pt x="312" y="534"/>
                    <a:pt x="260" y="511"/>
                    <a:pt x="208" y="511"/>
                  </a:cubicBezTo>
                  <a:cubicBezTo>
                    <a:pt x="166" y="511"/>
                    <a:pt x="124" y="526"/>
                    <a:pt x="89" y="555"/>
                  </a:cubicBezTo>
                  <a:cubicBezTo>
                    <a:pt x="11" y="620"/>
                    <a:pt x="0" y="735"/>
                    <a:pt x="65" y="813"/>
                  </a:cubicBezTo>
                  <a:lnTo>
                    <a:pt x="506" y="1342"/>
                  </a:lnTo>
                  <a:cubicBezTo>
                    <a:pt x="541" y="1384"/>
                    <a:pt x="592" y="1409"/>
                    <a:pt x="648" y="1409"/>
                  </a:cubicBezTo>
                  <a:lnTo>
                    <a:pt x="654" y="1409"/>
                  </a:lnTo>
                  <a:cubicBezTo>
                    <a:pt x="712" y="1406"/>
                    <a:pt x="764" y="1379"/>
                    <a:pt x="796" y="1332"/>
                  </a:cubicBezTo>
                  <a:lnTo>
                    <a:pt x="1539" y="291"/>
                  </a:lnTo>
                  <a:cubicBezTo>
                    <a:pt x="1598" y="209"/>
                    <a:pt x="1580" y="94"/>
                    <a:pt x="1495" y="34"/>
                  </a:cubicBezTo>
                  <a:cubicBezTo>
                    <a:pt x="1463" y="11"/>
                    <a:pt x="1427" y="0"/>
                    <a:pt x="13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/>
          <p:cNvSpPr txBox="1">
            <a:spLocks noGrp="1"/>
          </p:cNvSpPr>
          <p:nvPr>
            <p:ph type="title"/>
          </p:nvPr>
        </p:nvSpPr>
        <p:spPr>
          <a:xfrm>
            <a:off x="727620" y="63761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</a:t>
            </a:r>
            <a:r>
              <a:rPr lang="en" dirty="0">
                <a:solidFill>
                  <a:schemeClr val="tx1"/>
                </a:solidFill>
              </a:rPr>
              <a:t>Problems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533" name="Google Shape;1533;p39"/>
          <p:cNvSpPr txBox="1">
            <a:spLocks noGrp="1"/>
          </p:cNvSpPr>
          <p:nvPr>
            <p:ph type="subTitle" idx="2"/>
          </p:nvPr>
        </p:nvSpPr>
        <p:spPr>
          <a:xfrm>
            <a:off x="1068703" y="1625681"/>
            <a:ext cx="7119335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Complexities</a:t>
            </a:r>
            <a:r>
              <a:rPr lang="en-US" sz="1800" dirty="0"/>
              <a:t> of Grievances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Lack of </a:t>
            </a:r>
            <a:r>
              <a:rPr lang="en-US" sz="1800" b="1" dirty="0"/>
              <a:t>Transparency </a:t>
            </a:r>
            <a:r>
              <a:rPr lang="en-US" sz="1800" dirty="0"/>
              <a:t>and</a:t>
            </a:r>
            <a:r>
              <a:rPr lang="en-US" sz="1800" b="1" dirty="0"/>
              <a:t> Accountability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Uncertainty</a:t>
            </a:r>
            <a:r>
              <a:rPr lang="en-US" sz="1800" dirty="0"/>
              <a:t> in keeping </a:t>
            </a:r>
            <a:r>
              <a:rPr lang="en-US" sz="1800" b="1" dirty="0"/>
              <a:t>records</a:t>
            </a:r>
          </a:p>
          <a:p>
            <a:pPr marL="0" indent="0">
              <a:lnSpc>
                <a:spcPct val="150000"/>
              </a:lnSpc>
            </a:pPr>
            <a:r>
              <a:rPr lang="en-US" sz="1800" b="1" dirty="0"/>
              <a:t>Paper</a:t>
            </a:r>
            <a:r>
              <a:rPr lang="en-US" sz="1800" dirty="0"/>
              <a:t> processing</a:t>
            </a:r>
          </a:p>
        </p:txBody>
      </p:sp>
      <p:grpSp>
        <p:nvGrpSpPr>
          <p:cNvPr id="1535" name="Google Shape;1535;p39"/>
          <p:cNvGrpSpPr/>
          <p:nvPr/>
        </p:nvGrpSpPr>
        <p:grpSpPr>
          <a:xfrm>
            <a:off x="-2" y="4132283"/>
            <a:ext cx="2308406" cy="1141122"/>
            <a:chOff x="-2" y="4132283"/>
            <a:chExt cx="2308406" cy="1141122"/>
          </a:xfrm>
        </p:grpSpPr>
        <p:sp>
          <p:nvSpPr>
            <p:cNvPr id="1536" name="Google Shape;1536;p39"/>
            <p:cNvSpPr/>
            <p:nvPr/>
          </p:nvSpPr>
          <p:spPr>
            <a:xfrm rot="5400000">
              <a:off x="663005" y="3628622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7" name="Google Shape;1537;p39"/>
            <p:cNvSpPr/>
            <p:nvPr/>
          </p:nvSpPr>
          <p:spPr>
            <a:xfrm rot="5400000">
              <a:off x="663620" y="3469276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" name="Google Shape;10709;p77">
            <a:extLst>
              <a:ext uri="{FF2B5EF4-FFF2-40B4-BE49-F238E27FC236}">
                <a16:creationId xmlns:a16="http://schemas.microsoft.com/office/drawing/2014/main" id="{B339A829-B381-075F-049C-288DF0E3FBC6}"/>
              </a:ext>
            </a:extLst>
          </p:cNvPr>
          <p:cNvSpPr/>
          <p:nvPr/>
        </p:nvSpPr>
        <p:spPr>
          <a:xfrm>
            <a:off x="852875" y="1891927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11" name="Google Shape;10709;p77">
            <a:extLst>
              <a:ext uri="{FF2B5EF4-FFF2-40B4-BE49-F238E27FC236}">
                <a16:creationId xmlns:a16="http://schemas.microsoft.com/office/drawing/2014/main" id="{110957A9-4358-22F6-60A1-0084DC02B1C0}"/>
              </a:ext>
            </a:extLst>
          </p:cNvPr>
          <p:cNvSpPr/>
          <p:nvPr/>
        </p:nvSpPr>
        <p:spPr>
          <a:xfrm>
            <a:off x="852875" y="2304694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12" name="Google Shape;10709;p77">
            <a:extLst>
              <a:ext uri="{FF2B5EF4-FFF2-40B4-BE49-F238E27FC236}">
                <a16:creationId xmlns:a16="http://schemas.microsoft.com/office/drawing/2014/main" id="{C0E67527-A499-F225-36C0-DE005780A68A}"/>
              </a:ext>
            </a:extLst>
          </p:cNvPr>
          <p:cNvSpPr/>
          <p:nvPr/>
        </p:nvSpPr>
        <p:spPr>
          <a:xfrm>
            <a:off x="852875" y="2702716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13" name="Google Shape;10709;p77">
            <a:extLst>
              <a:ext uri="{FF2B5EF4-FFF2-40B4-BE49-F238E27FC236}">
                <a16:creationId xmlns:a16="http://schemas.microsoft.com/office/drawing/2014/main" id="{B38779DF-E7B5-31DA-8EB7-559A23498735}"/>
              </a:ext>
            </a:extLst>
          </p:cNvPr>
          <p:cNvSpPr/>
          <p:nvPr/>
        </p:nvSpPr>
        <p:spPr>
          <a:xfrm>
            <a:off x="852875" y="3115492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FA7044-BA88-784C-839C-63BD087137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60364" y="1520680"/>
            <a:ext cx="2071256" cy="2071256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748;p44">
            <a:extLst>
              <a:ext uri="{FF2B5EF4-FFF2-40B4-BE49-F238E27FC236}">
                <a16:creationId xmlns:a16="http://schemas.microsoft.com/office/drawing/2014/main" id="{EB0BFD87-9B48-C166-9DEC-09C280A52274}"/>
              </a:ext>
            </a:extLst>
          </p:cNvPr>
          <p:cNvSpPr txBox="1">
            <a:spLocks/>
          </p:cNvSpPr>
          <p:nvPr/>
        </p:nvSpPr>
        <p:spPr>
          <a:xfrm>
            <a:off x="3670436" y="1833343"/>
            <a:ext cx="1803126" cy="35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/>
            <a:r>
              <a:rPr lang="en-US" sz="900" b="1" dirty="0">
                <a:latin typeface="Poppins" panose="00000500000000000000" pitchFamily="2" charset="0"/>
                <a:cs typeface="Poppins" panose="00000500000000000000" pitchFamily="2" charset="0"/>
              </a:rPr>
              <a:t>nishatrhythm@gmail.com</a:t>
            </a:r>
          </a:p>
        </p:txBody>
      </p:sp>
      <p:sp>
        <p:nvSpPr>
          <p:cNvPr id="29" name="Google Shape;1751;p44">
            <a:extLst>
              <a:ext uri="{FF2B5EF4-FFF2-40B4-BE49-F238E27FC236}">
                <a16:creationId xmlns:a16="http://schemas.microsoft.com/office/drawing/2014/main" id="{8E908E0C-47D3-C631-6618-F7D9D5556093}"/>
              </a:ext>
            </a:extLst>
          </p:cNvPr>
          <p:cNvSpPr txBox="1">
            <a:spLocks/>
          </p:cNvSpPr>
          <p:nvPr/>
        </p:nvSpPr>
        <p:spPr>
          <a:xfrm>
            <a:off x="3531174" y="1561428"/>
            <a:ext cx="2081652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/>
            <a:r>
              <a:rPr lang="en-US" sz="1600" b="1" dirty="0">
                <a:solidFill>
                  <a:srgbClr val="0C0A9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NISHAT MAHMUD</a:t>
            </a:r>
          </a:p>
        </p:txBody>
      </p:sp>
      <p:pic>
        <p:nvPicPr>
          <p:cNvPr id="31" name="Google Shape;1754;p44">
            <a:extLst>
              <a:ext uri="{FF2B5EF4-FFF2-40B4-BE49-F238E27FC236}">
                <a16:creationId xmlns:a16="http://schemas.microsoft.com/office/drawing/2014/main" id="{B4130FC0-4823-E864-B338-D2FCF8917816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rcRect t="3446" b="3446"/>
          <a:stretch/>
        </p:blipFill>
        <p:spPr>
          <a:xfrm>
            <a:off x="6770732" y="1768587"/>
            <a:ext cx="1209567" cy="1014564"/>
          </a:xfrm>
          <a:prstGeom prst="snip1Rect">
            <a:avLst>
              <a:gd name="adj" fmla="val 16667"/>
            </a:avLst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3" name="Google Shape;1754;p44">
            <a:extLst>
              <a:ext uri="{FF2B5EF4-FFF2-40B4-BE49-F238E27FC236}">
                <a16:creationId xmlns:a16="http://schemas.microsoft.com/office/drawing/2014/main" id="{4A6AD32C-6403-6A87-D668-3D0995B63EF0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rcRect t="4585" b="4585"/>
          <a:stretch/>
        </p:blipFill>
        <p:spPr>
          <a:xfrm>
            <a:off x="3967216" y="462727"/>
            <a:ext cx="1209567" cy="1014564"/>
          </a:xfrm>
          <a:prstGeom prst="snip1Rect">
            <a:avLst>
              <a:gd name="adj" fmla="val 16667"/>
            </a:avLst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4" name="Google Shape;1751;p44">
            <a:extLst>
              <a:ext uri="{FF2B5EF4-FFF2-40B4-BE49-F238E27FC236}">
                <a16:creationId xmlns:a16="http://schemas.microsoft.com/office/drawing/2014/main" id="{4A22389B-9A3D-3AB4-885B-3833037DEBBC}"/>
              </a:ext>
            </a:extLst>
          </p:cNvPr>
          <p:cNvSpPr txBox="1">
            <a:spLocks/>
          </p:cNvSpPr>
          <p:nvPr/>
        </p:nvSpPr>
        <p:spPr>
          <a:xfrm>
            <a:off x="6327635" y="2855450"/>
            <a:ext cx="2024314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0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 algn="ctr"/>
            <a:r>
              <a:rPr lang="en-US" sz="1400" dirty="0">
                <a:solidFill>
                  <a:srgbClr val="0C0A9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MD. SAKIBUL ISLAM</a:t>
            </a:r>
          </a:p>
        </p:txBody>
      </p:sp>
      <p:sp>
        <p:nvSpPr>
          <p:cNvPr id="35" name="Google Shape;1751;p44">
            <a:extLst>
              <a:ext uri="{FF2B5EF4-FFF2-40B4-BE49-F238E27FC236}">
                <a16:creationId xmlns:a16="http://schemas.microsoft.com/office/drawing/2014/main" id="{69EB8BBF-B9D8-6352-7DD4-E3144BE59E50}"/>
              </a:ext>
            </a:extLst>
          </p:cNvPr>
          <p:cNvSpPr txBox="1">
            <a:spLocks/>
          </p:cNvSpPr>
          <p:nvPr/>
        </p:nvSpPr>
        <p:spPr>
          <a:xfrm>
            <a:off x="499547" y="2850244"/>
            <a:ext cx="265378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0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 algn="ctr"/>
            <a:r>
              <a:rPr lang="en-US" sz="1400" dirty="0">
                <a:solidFill>
                  <a:srgbClr val="0C0A9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MD. WALIUL ISLAM RAYHAN</a:t>
            </a:r>
          </a:p>
        </p:txBody>
      </p:sp>
      <p:sp>
        <p:nvSpPr>
          <p:cNvPr id="39" name="Google Shape;1667;p42">
            <a:extLst>
              <a:ext uri="{FF2B5EF4-FFF2-40B4-BE49-F238E27FC236}">
                <a16:creationId xmlns:a16="http://schemas.microsoft.com/office/drawing/2014/main" id="{46B9BD92-7CA4-0EAB-77E4-7A92365348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79294" y="3765843"/>
            <a:ext cx="3185412" cy="776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0097A7"/>
                </a:solidFill>
              </a:rPr>
              <a:t>Team Prefetch</a:t>
            </a:r>
            <a:endParaRPr sz="20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" name="Google Shape;1754;p44">
            <a:extLst>
              <a:ext uri="{FF2B5EF4-FFF2-40B4-BE49-F238E27FC236}">
                <a16:creationId xmlns:a16="http://schemas.microsoft.com/office/drawing/2014/main" id="{9E6C5E89-513D-8125-DE95-007264FA7ADB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rcRect t="2501" b="2501"/>
          <a:stretch/>
        </p:blipFill>
        <p:spPr>
          <a:xfrm>
            <a:off x="1221654" y="1768587"/>
            <a:ext cx="1209567" cy="1014564"/>
          </a:xfrm>
          <a:prstGeom prst="snip1Rect">
            <a:avLst>
              <a:gd name="adj" fmla="val 16667"/>
            </a:avLst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Google Shape;1748;p44">
            <a:extLst>
              <a:ext uri="{FF2B5EF4-FFF2-40B4-BE49-F238E27FC236}">
                <a16:creationId xmlns:a16="http://schemas.microsoft.com/office/drawing/2014/main" id="{639719D5-4568-3CFB-6240-FA91580E1D3C}"/>
              </a:ext>
            </a:extLst>
          </p:cNvPr>
          <p:cNvSpPr txBox="1">
            <a:spLocks/>
          </p:cNvSpPr>
          <p:nvPr/>
        </p:nvSpPr>
        <p:spPr>
          <a:xfrm>
            <a:off x="3670436" y="2047865"/>
            <a:ext cx="1803126" cy="35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/>
            <a:r>
              <a:rPr lang="en-US" sz="900" b="1" dirty="0">
                <a:solidFill>
                  <a:srgbClr val="0097A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015 38 86 89 73</a:t>
            </a:r>
          </a:p>
        </p:txBody>
      </p:sp>
      <p:sp>
        <p:nvSpPr>
          <p:cNvPr id="6" name="Google Shape;1748;p44">
            <a:extLst>
              <a:ext uri="{FF2B5EF4-FFF2-40B4-BE49-F238E27FC236}">
                <a16:creationId xmlns:a16="http://schemas.microsoft.com/office/drawing/2014/main" id="{A08A5955-8324-EEEF-A682-2B65328CDF6F}"/>
              </a:ext>
            </a:extLst>
          </p:cNvPr>
          <p:cNvSpPr txBox="1">
            <a:spLocks/>
          </p:cNvSpPr>
          <p:nvPr/>
        </p:nvSpPr>
        <p:spPr>
          <a:xfrm>
            <a:off x="6246254" y="3153859"/>
            <a:ext cx="2173100" cy="35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/>
            <a:r>
              <a:rPr lang="en-US" sz="900" b="1" dirty="0">
                <a:latin typeface="Poppins" panose="00000500000000000000" pitchFamily="2" charset="0"/>
                <a:cs typeface="Poppins" panose="00000500000000000000" pitchFamily="2" charset="0"/>
              </a:rPr>
              <a:t>mdsakibulislam736@gmail.com</a:t>
            </a:r>
          </a:p>
        </p:txBody>
      </p:sp>
      <p:sp>
        <p:nvSpPr>
          <p:cNvPr id="7" name="Google Shape;1748;p44">
            <a:extLst>
              <a:ext uri="{FF2B5EF4-FFF2-40B4-BE49-F238E27FC236}">
                <a16:creationId xmlns:a16="http://schemas.microsoft.com/office/drawing/2014/main" id="{B5BDEE05-DC55-BC49-ABCE-C5F91493389D}"/>
              </a:ext>
            </a:extLst>
          </p:cNvPr>
          <p:cNvSpPr txBox="1">
            <a:spLocks/>
          </p:cNvSpPr>
          <p:nvPr/>
        </p:nvSpPr>
        <p:spPr>
          <a:xfrm>
            <a:off x="6431241" y="3368381"/>
            <a:ext cx="1803126" cy="35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/>
            <a:r>
              <a:rPr lang="en-US" sz="900" b="1" dirty="0">
                <a:solidFill>
                  <a:srgbClr val="0097A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015 18 95 11 89</a:t>
            </a:r>
          </a:p>
        </p:txBody>
      </p:sp>
      <p:sp>
        <p:nvSpPr>
          <p:cNvPr id="8" name="Google Shape;1748;p44">
            <a:extLst>
              <a:ext uri="{FF2B5EF4-FFF2-40B4-BE49-F238E27FC236}">
                <a16:creationId xmlns:a16="http://schemas.microsoft.com/office/drawing/2014/main" id="{7647F8A8-AF8C-F6A5-3C6E-481DC35B1DAF}"/>
              </a:ext>
            </a:extLst>
          </p:cNvPr>
          <p:cNvSpPr txBox="1">
            <a:spLocks/>
          </p:cNvSpPr>
          <p:nvPr/>
        </p:nvSpPr>
        <p:spPr>
          <a:xfrm>
            <a:off x="634495" y="3153859"/>
            <a:ext cx="2353404" cy="35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/>
            <a:r>
              <a:rPr lang="en-US" sz="900" b="1" dirty="0">
                <a:latin typeface="Poppins" panose="00000500000000000000" pitchFamily="2" charset="0"/>
                <a:cs typeface="Poppins" panose="00000500000000000000" pitchFamily="2" charset="0"/>
              </a:rPr>
              <a:t>mdwaliulislamrayhan@gmail.com</a:t>
            </a:r>
          </a:p>
        </p:txBody>
      </p:sp>
      <p:sp>
        <p:nvSpPr>
          <p:cNvPr id="9" name="Google Shape;1748;p44">
            <a:extLst>
              <a:ext uri="{FF2B5EF4-FFF2-40B4-BE49-F238E27FC236}">
                <a16:creationId xmlns:a16="http://schemas.microsoft.com/office/drawing/2014/main" id="{1E403CFB-DFF7-97DC-F7D5-EE03A0B88908}"/>
              </a:ext>
            </a:extLst>
          </p:cNvPr>
          <p:cNvSpPr txBox="1">
            <a:spLocks/>
          </p:cNvSpPr>
          <p:nvPr/>
        </p:nvSpPr>
        <p:spPr>
          <a:xfrm>
            <a:off x="909634" y="3361524"/>
            <a:ext cx="1803126" cy="35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/>
            <a:r>
              <a:rPr lang="en-US" sz="900" b="1" dirty="0">
                <a:solidFill>
                  <a:srgbClr val="0097A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013 03 09 99 26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31;p39">
            <a:extLst>
              <a:ext uri="{FF2B5EF4-FFF2-40B4-BE49-F238E27FC236}">
                <a16:creationId xmlns:a16="http://schemas.microsoft.com/office/drawing/2014/main" id="{01C11986-E5F7-1164-2C8B-B9E179275AEB}"/>
              </a:ext>
            </a:extLst>
          </p:cNvPr>
          <p:cNvSpPr txBox="1">
            <a:spLocks/>
          </p:cNvSpPr>
          <p:nvPr/>
        </p:nvSpPr>
        <p:spPr>
          <a:xfrm>
            <a:off x="728313" y="86231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algn="l"/>
            <a:r>
              <a:rPr lang="en-US" dirty="0"/>
              <a:t>At </a:t>
            </a:r>
            <a:r>
              <a:rPr lang="en-US" dirty="0">
                <a:solidFill>
                  <a:schemeClr val="tx1"/>
                </a:solidFill>
              </a:rPr>
              <a:t>A Glance</a:t>
            </a:r>
          </a:p>
        </p:txBody>
      </p:sp>
      <p:sp>
        <p:nvSpPr>
          <p:cNvPr id="21" name="Google Shape;1533;p39">
            <a:extLst>
              <a:ext uri="{FF2B5EF4-FFF2-40B4-BE49-F238E27FC236}">
                <a16:creationId xmlns:a16="http://schemas.microsoft.com/office/drawing/2014/main" id="{F8AA54CC-970A-1935-31D2-18264BC87279}"/>
              </a:ext>
            </a:extLst>
          </p:cNvPr>
          <p:cNvSpPr txBox="1">
            <a:spLocks/>
          </p:cNvSpPr>
          <p:nvPr/>
        </p:nvSpPr>
        <p:spPr>
          <a:xfrm>
            <a:off x="892598" y="1602577"/>
            <a:ext cx="5256101" cy="18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just">
              <a:lnSpc>
                <a:spcPct val="150000"/>
              </a:lnSpc>
            </a:pPr>
            <a:r>
              <a:rPr lang="en-US" sz="1800" dirty="0"/>
              <a:t>Grievances submission for </a:t>
            </a:r>
            <a:r>
              <a:rPr lang="en-US" sz="1800" b="1" dirty="0"/>
              <a:t>authorized users </a:t>
            </a:r>
          </a:p>
          <a:p>
            <a:pPr marL="0" indent="0" algn="just">
              <a:lnSpc>
                <a:spcPct val="150000"/>
              </a:lnSpc>
            </a:pPr>
            <a:r>
              <a:rPr lang="en-US" sz="1800" b="1" dirty="0"/>
              <a:t>Office-specific</a:t>
            </a:r>
            <a:r>
              <a:rPr lang="en-US" sz="1800" dirty="0"/>
              <a:t> grievances submission</a:t>
            </a:r>
          </a:p>
          <a:p>
            <a:pPr marL="0" indent="0" algn="just">
              <a:lnSpc>
                <a:spcPct val="150000"/>
              </a:lnSpc>
            </a:pPr>
            <a:r>
              <a:rPr lang="en-US" sz="1800" b="1" dirty="0"/>
              <a:t>Efficient</a:t>
            </a:r>
            <a:r>
              <a:rPr lang="en-US" sz="1800" dirty="0"/>
              <a:t> monitoring and decision-making</a:t>
            </a:r>
          </a:p>
          <a:p>
            <a:pPr marL="0" indent="0" algn="just">
              <a:lnSpc>
                <a:spcPct val="150000"/>
              </a:lnSpc>
            </a:pPr>
            <a:r>
              <a:rPr lang="en-US" sz="1800" b="1" dirty="0"/>
              <a:t>Digital records </a:t>
            </a:r>
            <a:r>
              <a:rPr lang="en-US" sz="1800" dirty="0"/>
              <a:t>for each submission</a:t>
            </a:r>
          </a:p>
          <a:p>
            <a:pPr marL="0" indent="0" algn="just">
              <a:lnSpc>
                <a:spcPct val="150000"/>
              </a:lnSpc>
            </a:pPr>
            <a:r>
              <a:rPr lang="en-US" sz="1800" b="1" dirty="0"/>
              <a:t>Transparent</a:t>
            </a:r>
            <a:r>
              <a:rPr lang="en-US" sz="1800" dirty="0"/>
              <a:t> authority responses</a:t>
            </a:r>
          </a:p>
          <a:p>
            <a:pPr marL="0" indent="0" algn="just">
              <a:lnSpc>
                <a:spcPct val="150000"/>
              </a:lnSpc>
            </a:pPr>
            <a:endParaRPr lang="en-US" sz="1800" dirty="0"/>
          </a:p>
        </p:txBody>
      </p:sp>
      <p:sp>
        <p:nvSpPr>
          <p:cNvPr id="22" name="Google Shape;10709;p77">
            <a:extLst>
              <a:ext uri="{FF2B5EF4-FFF2-40B4-BE49-F238E27FC236}">
                <a16:creationId xmlns:a16="http://schemas.microsoft.com/office/drawing/2014/main" id="{9B1139FF-B93A-4692-EA6C-3E79C6242F4D}"/>
              </a:ext>
            </a:extLst>
          </p:cNvPr>
          <p:cNvSpPr/>
          <p:nvPr/>
        </p:nvSpPr>
        <p:spPr>
          <a:xfrm>
            <a:off x="676770" y="1868823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23" name="Google Shape;10709;p77">
            <a:extLst>
              <a:ext uri="{FF2B5EF4-FFF2-40B4-BE49-F238E27FC236}">
                <a16:creationId xmlns:a16="http://schemas.microsoft.com/office/drawing/2014/main" id="{149E2E9F-C104-5EC4-DF88-1CEDB1188BD2}"/>
              </a:ext>
            </a:extLst>
          </p:cNvPr>
          <p:cNvSpPr/>
          <p:nvPr/>
        </p:nvSpPr>
        <p:spPr>
          <a:xfrm>
            <a:off x="676770" y="2285727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24" name="Google Shape;10709;p77">
            <a:extLst>
              <a:ext uri="{FF2B5EF4-FFF2-40B4-BE49-F238E27FC236}">
                <a16:creationId xmlns:a16="http://schemas.microsoft.com/office/drawing/2014/main" id="{CE50DD74-395A-C5E2-2964-DDC995BFDD8C}"/>
              </a:ext>
            </a:extLst>
          </p:cNvPr>
          <p:cNvSpPr/>
          <p:nvPr/>
        </p:nvSpPr>
        <p:spPr>
          <a:xfrm>
            <a:off x="676770" y="2683749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25" name="Google Shape;10709;p77">
            <a:extLst>
              <a:ext uri="{FF2B5EF4-FFF2-40B4-BE49-F238E27FC236}">
                <a16:creationId xmlns:a16="http://schemas.microsoft.com/office/drawing/2014/main" id="{92BF98F4-D179-3A7C-30B0-D7B45EFE3366}"/>
              </a:ext>
            </a:extLst>
          </p:cNvPr>
          <p:cNvSpPr/>
          <p:nvPr/>
        </p:nvSpPr>
        <p:spPr>
          <a:xfrm>
            <a:off x="676770" y="3515278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31" name="Google Shape;10709;p77">
            <a:extLst>
              <a:ext uri="{FF2B5EF4-FFF2-40B4-BE49-F238E27FC236}">
                <a16:creationId xmlns:a16="http://schemas.microsoft.com/office/drawing/2014/main" id="{9864A770-F65B-BACF-B851-558745228552}"/>
              </a:ext>
            </a:extLst>
          </p:cNvPr>
          <p:cNvSpPr/>
          <p:nvPr/>
        </p:nvSpPr>
        <p:spPr>
          <a:xfrm>
            <a:off x="676770" y="3102900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E84703F-3F0C-BF0F-A589-5A7C77A6003F}"/>
              </a:ext>
            </a:extLst>
          </p:cNvPr>
          <p:cNvGrpSpPr/>
          <p:nvPr/>
        </p:nvGrpSpPr>
        <p:grpSpPr>
          <a:xfrm>
            <a:off x="6211284" y="1906011"/>
            <a:ext cx="2532679" cy="1761668"/>
            <a:chOff x="6235831" y="1803879"/>
            <a:chExt cx="2532679" cy="1761668"/>
          </a:xfrm>
        </p:grpSpPr>
        <p:grpSp>
          <p:nvGrpSpPr>
            <p:cNvPr id="26" name="Google Shape;2393;p63">
              <a:extLst>
                <a:ext uri="{FF2B5EF4-FFF2-40B4-BE49-F238E27FC236}">
                  <a16:creationId xmlns:a16="http://schemas.microsoft.com/office/drawing/2014/main" id="{05EBF9BB-749D-5B69-7158-902ADD1C57BE}"/>
                </a:ext>
              </a:extLst>
            </p:cNvPr>
            <p:cNvGrpSpPr/>
            <p:nvPr/>
          </p:nvGrpSpPr>
          <p:grpSpPr>
            <a:xfrm>
              <a:off x="6235831" y="1803879"/>
              <a:ext cx="2532679" cy="1761668"/>
              <a:chOff x="5138725" y="1338401"/>
              <a:chExt cx="3552900" cy="2638199"/>
            </a:xfrm>
          </p:grpSpPr>
          <p:sp>
            <p:nvSpPr>
              <p:cNvPr id="27" name="Google Shape;2394;p63">
                <a:extLst>
                  <a:ext uri="{FF2B5EF4-FFF2-40B4-BE49-F238E27FC236}">
                    <a16:creationId xmlns:a16="http://schemas.microsoft.com/office/drawing/2014/main" id="{34CB28DF-BABE-225E-F9D1-6E78F59ADCFD}"/>
                  </a:ext>
                </a:extLst>
              </p:cNvPr>
              <p:cNvSpPr/>
              <p:nvPr/>
            </p:nvSpPr>
            <p:spPr>
              <a:xfrm>
                <a:off x="5138725" y="1338401"/>
                <a:ext cx="3552900" cy="2286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" name="Google Shape;2395;p63">
                <a:extLst>
                  <a:ext uri="{FF2B5EF4-FFF2-40B4-BE49-F238E27FC236}">
                    <a16:creationId xmlns:a16="http://schemas.microsoft.com/office/drawing/2014/main" id="{6952F52E-A57B-C52E-27CE-C6B238879654}"/>
                  </a:ext>
                </a:extLst>
              </p:cNvPr>
              <p:cNvSpPr/>
              <p:nvPr/>
            </p:nvSpPr>
            <p:spPr>
              <a:xfrm>
                <a:off x="6522475" y="3624700"/>
                <a:ext cx="785400" cy="248400"/>
              </a:xfrm>
              <a:prstGeom prst="rect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2396;p63">
                <a:extLst>
                  <a:ext uri="{FF2B5EF4-FFF2-40B4-BE49-F238E27FC236}">
                    <a16:creationId xmlns:a16="http://schemas.microsoft.com/office/drawing/2014/main" id="{2FCDA0A8-5278-CDB8-B138-74AEAD0127AE}"/>
                  </a:ext>
                </a:extLst>
              </p:cNvPr>
              <p:cNvSpPr/>
              <p:nvPr/>
            </p:nvSpPr>
            <p:spPr>
              <a:xfrm>
                <a:off x="5884975" y="3873100"/>
                <a:ext cx="2060400" cy="1035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03BA2E8-15D3-D7FB-C143-0B1C99CC4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6306048" y="1875993"/>
              <a:ext cx="2392243" cy="134563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52"/>
          <p:cNvSpPr txBox="1"/>
          <p:nvPr/>
        </p:nvSpPr>
        <p:spPr>
          <a:xfrm>
            <a:off x="664264" y="2915585"/>
            <a:ext cx="1276800" cy="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C0A9E"/>
                </a:solidFill>
                <a:latin typeface="IBM Plex Mono"/>
                <a:ea typeface="IBM Plex Mono"/>
                <a:cs typeface="IBM Plex Mono"/>
                <a:sym typeface="IBM Plex Mono"/>
              </a:rPr>
              <a:t>e</a:t>
            </a:r>
            <a:r>
              <a:rPr lang="en" sz="2000" b="1" dirty="0">
                <a:solidFill>
                  <a:srgbClr val="0C0A9E"/>
                </a:solidFill>
                <a:latin typeface="IBM Plex Mono"/>
                <a:ea typeface="IBM Plex Mono"/>
                <a:cs typeface="IBM Plex Mono"/>
                <a:sym typeface="IBM Plex Mono"/>
              </a:rPr>
              <a:t>-Desk</a:t>
            </a:r>
            <a:endParaRPr sz="2000" b="1" dirty="0">
              <a:solidFill>
                <a:srgbClr val="0C0A9E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82" name="Google Shape;2082;p52"/>
          <p:cNvSpPr txBox="1"/>
          <p:nvPr/>
        </p:nvSpPr>
        <p:spPr>
          <a:xfrm>
            <a:off x="2632552" y="2042385"/>
            <a:ext cx="933122" cy="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C0A9E"/>
                </a:solidFill>
                <a:latin typeface="IBM Plex Mono"/>
                <a:ea typeface="IBM Plex Mono"/>
                <a:cs typeface="IBM Plex Mono"/>
                <a:sym typeface="IBM Plex Mono"/>
              </a:rPr>
              <a:t>Admin</a:t>
            </a:r>
            <a:endParaRPr sz="18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87" name="Google Shape;2087;p52"/>
          <p:cNvSpPr txBox="1"/>
          <p:nvPr/>
        </p:nvSpPr>
        <p:spPr>
          <a:xfrm>
            <a:off x="2632551" y="3788810"/>
            <a:ext cx="933122" cy="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C0A9E"/>
                </a:solidFill>
                <a:latin typeface="IBM Plex Mono"/>
                <a:ea typeface="IBM Plex Mono"/>
                <a:cs typeface="IBM Plex Mono"/>
                <a:sym typeface="IBM Plex Mono"/>
              </a:rPr>
              <a:t>User</a:t>
            </a:r>
            <a:endParaRPr sz="18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88" name="Google Shape;2088;p52"/>
          <p:cNvSpPr txBox="1"/>
          <p:nvPr/>
        </p:nvSpPr>
        <p:spPr>
          <a:xfrm>
            <a:off x="4812972" y="1316183"/>
            <a:ext cx="2530691" cy="429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add and manage offices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092" name="Google Shape;2092;p52"/>
          <p:cNvCxnSpPr>
            <a:cxnSpLocks/>
          </p:cNvCxnSpPr>
          <p:nvPr/>
        </p:nvCxnSpPr>
        <p:spPr>
          <a:xfrm rot="10800000" flipH="1">
            <a:off x="1747099" y="2256785"/>
            <a:ext cx="811500" cy="8733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3" name="Google Shape;2093;p52"/>
          <p:cNvCxnSpPr>
            <a:cxnSpLocks/>
          </p:cNvCxnSpPr>
          <p:nvPr/>
        </p:nvCxnSpPr>
        <p:spPr>
          <a:xfrm>
            <a:off x="1747099" y="3130085"/>
            <a:ext cx="811500" cy="8733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4" name="Google Shape;2094;p52"/>
          <p:cNvCxnSpPr>
            <a:cxnSpLocks/>
          </p:cNvCxnSpPr>
          <p:nvPr/>
        </p:nvCxnSpPr>
        <p:spPr>
          <a:xfrm flipV="1">
            <a:off x="3639631" y="1530928"/>
            <a:ext cx="811500" cy="72595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5" name="Google Shape;2095;p52"/>
          <p:cNvCxnSpPr>
            <a:cxnSpLocks/>
          </p:cNvCxnSpPr>
          <p:nvPr/>
        </p:nvCxnSpPr>
        <p:spPr>
          <a:xfrm rot="16200000" flipH="1">
            <a:off x="3814618" y="2472792"/>
            <a:ext cx="873300" cy="413578"/>
          </a:xfrm>
          <a:prstGeom prst="bentConnector3">
            <a:avLst>
              <a:gd name="adj1" fmla="val 9997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6" name="Google Shape;2096;p52"/>
          <p:cNvCxnSpPr>
            <a:cxnSpLocks/>
          </p:cNvCxnSpPr>
          <p:nvPr/>
        </p:nvCxnSpPr>
        <p:spPr>
          <a:xfrm flipV="1">
            <a:off x="3639631" y="3553692"/>
            <a:ext cx="811500" cy="44961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7" name="Google Shape;2097;p52"/>
          <p:cNvCxnSpPr>
            <a:cxnSpLocks/>
          </p:cNvCxnSpPr>
          <p:nvPr/>
        </p:nvCxnSpPr>
        <p:spPr>
          <a:xfrm>
            <a:off x="3639631" y="4003310"/>
            <a:ext cx="818426" cy="54790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10709;p77">
            <a:extLst>
              <a:ext uri="{FF2B5EF4-FFF2-40B4-BE49-F238E27FC236}">
                <a16:creationId xmlns:a16="http://schemas.microsoft.com/office/drawing/2014/main" id="{85DC5217-6B92-45D9-DD75-D43060E9950E}"/>
              </a:ext>
            </a:extLst>
          </p:cNvPr>
          <p:cNvSpPr/>
          <p:nvPr/>
        </p:nvSpPr>
        <p:spPr>
          <a:xfrm>
            <a:off x="4635927" y="1479380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10" name="Google Shape;2088;p52">
            <a:extLst>
              <a:ext uri="{FF2B5EF4-FFF2-40B4-BE49-F238E27FC236}">
                <a16:creationId xmlns:a16="http://schemas.microsoft.com/office/drawing/2014/main" id="{1F33E490-2D5E-5991-9666-6B1C4938673F}"/>
              </a:ext>
            </a:extLst>
          </p:cNvPr>
          <p:cNvSpPr txBox="1"/>
          <p:nvPr/>
        </p:nvSpPr>
        <p:spPr>
          <a:xfrm>
            <a:off x="4812972" y="1646957"/>
            <a:ext cx="2731583" cy="429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create and manage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office-specific </a:t>
            </a: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users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Google Shape;10709;p77">
            <a:extLst>
              <a:ext uri="{FF2B5EF4-FFF2-40B4-BE49-F238E27FC236}">
                <a16:creationId xmlns:a16="http://schemas.microsoft.com/office/drawing/2014/main" id="{830D549F-4C10-6F78-540F-69E37523DF2E}"/>
              </a:ext>
            </a:extLst>
          </p:cNvPr>
          <p:cNvSpPr/>
          <p:nvPr/>
        </p:nvSpPr>
        <p:spPr>
          <a:xfrm>
            <a:off x="4635927" y="1810154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13" name="Google Shape;2088;p52">
            <a:extLst>
              <a:ext uri="{FF2B5EF4-FFF2-40B4-BE49-F238E27FC236}">
                <a16:creationId xmlns:a16="http://schemas.microsoft.com/office/drawing/2014/main" id="{475824CD-CDD3-3287-ECCD-64EF9142891A}"/>
              </a:ext>
            </a:extLst>
          </p:cNvPr>
          <p:cNvSpPr txBox="1"/>
          <p:nvPr/>
        </p:nvSpPr>
        <p:spPr>
          <a:xfrm>
            <a:off x="4812966" y="2186496"/>
            <a:ext cx="3106791" cy="429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set </a:t>
            </a: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priority of the </a:t>
            </a:r>
            <a:r>
              <a:rPr lang="en-US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grievances</a:t>
            </a: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Google Shape;10709;p77">
            <a:extLst>
              <a:ext uri="{FF2B5EF4-FFF2-40B4-BE49-F238E27FC236}">
                <a16:creationId xmlns:a16="http://schemas.microsoft.com/office/drawing/2014/main" id="{EC0DDB07-38FD-C447-69C7-319A97401915}"/>
              </a:ext>
            </a:extLst>
          </p:cNvPr>
          <p:cNvSpPr/>
          <p:nvPr/>
        </p:nvSpPr>
        <p:spPr>
          <a:xfrm>
            <a:off x="4635927" y="2729103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15" name="Google Shape;2088;p52">
            <a:extLst>
              <a:ext uri="{FF2B5EF4-FFF2-40B4-BE49-F238E27FC236}">
                <a16:creationId xmlns:a16="http://schemas.microsoft.com/office/drawing/2014/main" id="{36D7262F-1679-91C1-F81D-D2BEC0283CBE}"/>
              </a:ext>
            </a:extLst>
          </p:cNvPr>
          <p:cNvSpPr txBox="1"/>
          <p:nvPr/>
        </p:nvSpPr>
        <p:spPr>
          <a:xfrm>
            <a:off x="4812966" y="2543902"/>
            <a:ext cx="2699025" cy="429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progress monitoring</a:t>
            </a:r>
          </a:p>
        </p:txBody>
      </p:sp>
      <p:sp>
        <p:nvSpPr>
          <p:cNvPr id="16" name="Google Shape;10709;p77">
            <a:extLst>
              <a:ext uri="{FF2B5EF4-FFF2-40B4-BE49-F238E27FC236}">
                <a16:creationId xmlns:a16="http://schemas.microsoft.com/office/drawing/2014/main" id="{B9125B61-8863-3F6C-5077-24B58C7E6628}"/>
              </a:ext>
            </a:extLst>
          </p:cNvPr>
          <p:cNvSpPr/>
          <p:nvPr/>
        </p:nvSpPr>
        <p:spPr>
          <a:xfrm>
            <a:off x="4635927" y="2360416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18" name="Google Shape;10709;p77">
            <a:extLst>
              <a:ext uri="{FF2B5EF4-FFF2-40B4-BE49-F238E27FC236}">
                <a16:creationId xmlns:a16="http://schemas.microsoft.com/office/drawing/2014/main" id="{F52538DA-7D47-D892-352C-9332B58B3576}"/>
              </a:ext>
            </a:extLst>
          </p:cNvPr>
          <p:cNvSpPr/>
          <p:nvPr/>
        </p:nvSpPr>
        <p:spPr>
          <a:xfrm>
            <a:off x="4635927" y="3052899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24" name="Google Shape;2088;p52">
            <a:extLst>
              <a:ext uri="{FF2B5EF4-FFF2-40B4-BE49-F238E27FC236}">
                <a16:creationId xmlns:a16="http://schemas.microsoft.com/office/drawing/2014/main" id="{DAE1DF3D-A929-7DBA-586A-D949BECFB6C6}"/>
              </a:ext>
            </a:extLst>
          </p:cNvPr>
          <p:cNvSpPr txBox="1"/>
          <p:nvPr/>
        </p:nvSpPr>
        <p:spPr>
          <a:xfrm>
            <a:off x="4812967" y="2889702"/>
            <a:ext cx="3106791" cy="429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status management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" name="Google Shape;2088;p52">
            <a:extLst>
              <a:ext uri="{FF2B5EF4-FFF2-40B4-BE49-F238E27FC236}">
                <a16:creationId xmlns:a16="http://schemas.microsoft.com/office/drawing/2014/main" id="{0ABBA1F7-1BEE-9963-FADE-247D4BF66362}"/>
              </a:ext>
            </a:extLst>
          </p:cNvPr>
          <p:cNvSpPr txBox="1"/>
          <p:nvPr/>
        </p:nvSpPr>
        <p:spPr>
          <a:xfrm>
            <a:off x="4812972" y="3359075"/>
            <a:ext cx="2530691" cy="429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submit Complaints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" name="Google Shape;10709;p77">
            <a:extLst>
              <a:ext uri="{FF2B5EF4-FFF2-40B4-BE49-F238E27FC236}">
                <a16:creationId xmlns:a16="http://schemas.microsoft.com/office/drawing/2014/main" id="{B6CA2A51-30F8-F62C-E7CB-48ACD054C4B7}"/>
              </a:ext>
            </a:extLst>
          </p:cNvPr>
          <p:cNvSpPr/>
          <p:nvPr/>
        </p:nvSpPr>
        <p:spPr>
          <a:xfrm>
            <a:off x="4635927" y="3522272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35" name="Google Shape;2088;p52">
            <a:extLst>
              <a:ext uri="{FF2B5EF4-FFF2-40B4-BE49-F238E27FC236}">
                <a16:creationId xmlns:a16="http://schemas.microsoft.com/office/drawing/2014/main" id="{2D88A942-53CB-1781-2343-FA7F4D6E8583}"/>
              </a:ext>
            </a:extLst>
          </p:cNvPr>
          <p:cNvSpPr txBox="1"/>
          <p:nvPr/>
        </p:nvSpPr>
        <p:spPr>
          <a:xfrm>
            <a:off x="4812972" y="3689849"/>
            <a:ext cx="2731583" cy="429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submit Requests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" name="Google Shape;10709;p77">
            <a:extLst>
              <a:ext uri="{FF2B5EF4-FFF2-40B4-BE49-F238E27FC236}">
                <a16:creationId xmlns:a16="http://schemas.microsoft.com/office/drawing/2014/main" id="{4620C1D8-E4AB-63EA-4474-36B0F9388FE4}"/>
              </a:ext>
            </a:extLst>
          </p:cNvPr>
          <p:cNvSpPr/>
          <p:nvPr/>
        </p:nvSpPr>
        <p:spPr>
          <a:xfrm>
            <a:off x="4635927" y="3853046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37" name="Google Shape;2088;p52">
            <a:extLst>
              <a:ext uri="{FF2B5EF4-FFF2-40B4-BE49-F238E27FC236}">
                <a16:creationId xmlns:a16="http://schemas.microsoft.com/office/drawing/2014/main" id="{43951F9D-7DB9-E2AA-CB85-FB9C494224F7}"/>
              </a:ext>
            </a:extLst>
          </p:cNvPr>
          <p:cNvSpPr txBox="1"/>
          <p:nvPr/>
        </p:nvSpPr>
        <p:spPr>
          <a:xfrm>
            <a:off x="4812972" y="4014507"/>
            <a:ext cx="3106791" cy="429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submit Applications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" name="Google Shape;10709;p77">
            <a:extLst>
              <a:ext uri="{FF2B5EF4-FFF2-40B4-BE49-F238E27FC236}">
                <a16:creationId xmlns:a16="http://schemas.microsoft.com/office/drawing/2014/main" id="{00C4101F-BE8C-1A64-F8A6-281A93A19D4C}"/>
              </a:ext>
            </a:extLst>
          </p:cNvPr>
          <p:cNvSpPr/>
          <p:nvPr/>
        </p:nvSpPr>
        <p:spPr>
          <a:xfrm>
            <a:off x="4635927" y="4177704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39" name="Google Shape;10709;p77">
            <a:extLst>
              <a:ext uri="{FF2B5EF4-FFF2-40B4-BE49-F238E27FC236}">
                <a16:creationId xmlns:a16="http://schemas.microsoft.com/office/drawing/2014/main" id="{B9368713-0518-35B6-5B5C-879A24FDD966}"/>
              </a:ext>
            </a:extLst>
          </p:cNvPr>
          <p:cNvSpPr/>
          <p:nvPr/>
        </p:nvSpPr>
        <p:spPr>
          <a:xfrm>
            <a:off x="4635927" y="4501500"/>
            <a:ext cx="103087" cy="103096"/>
          </a:xfrm>
          <a:custGeom>
            <a:avLst/>
            <a:gdLst/>
            <a:ahLst/>
            <a:cxnLst/>
            <a:rect l="l" t="t" r="r" b="b"/>
            <a:pathLst>
              <a:path w="12379" h="12380" extrusionOk="0">
                <a:moveTo>
                  <a:pt x="6190" y="1"/>
                </a:moveTo>
                <a:cubicBezTo>
                  <a:pt x="2771" y="1"/>
                  <a:pt x="0" y="2772"/>
                  <a:pt x="0" y="6190"/>
                </a:cubicBezTo>
                <a:cubicBezTo>
                  <a:pt x="0" y="9608"/>
                  <a:pt x="2771" y="12379"/>
                  <a:pt x="6190" y="12379"/>
                </a:cubicBezTo>
                <a:cubicBezTo>
                  <a:pt x="9608" y="12379"/>
                  <a:pt x="12379" y="9608"/>
                  <a:pt x="12379" y="6190"/>
                </a:cubicBezTo>
                <a:cubicBezTo>
                  <a:pt x="12379" y="2772"/>
                  <a:pt x="9608" y="1"/>
                  <a:pt x="6190" y="1"/>
                </a:cubicBezTo>
                <a:close/>
              </a:path>
            </a:pathLst>
          </a:custGeom>
          <a:solidFill>
            <a:srgbClr val="869FB2"/>
          </a:solidFill>
          <a:ln w="19050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C0A9E"/>
              </a:solidFill>
            </a:endParaRPr>
          </a:p>
        </p:txBody>
      </p:sp>
      <p:sp>
        <p:nvSpPr>
          <p:cNvPr id="41" name="Google Shape;2088;p52">
            <a:extLst>
              <a:ext uri="{FF2B5EF4-FFF2-40B4-BE49-F238E27FC236}">
                <a16:creationId xmlns:a16="http://schemas.microsoft.com/office/drawing/2014/main" id="{6C6C5480-8816-922E-1785-2320AAF7AF04}"/>
              </a:ext>
            </a:extLst>
          </p:cNvPr>
          <p:cNvSpPr txBox="1"/>
          <p:nvPr/>
        </p:nvSpPr>
        <p:spPr>
          <a:xfrm>
            <a:off x="4812967" y="4338303"/>
            <a:ext cx="3536281" cy="429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progress status monitoring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" name="Google Shape;1531;p39">
            <a:extLst>
              <a:ext uri="{FF2B5EF4-FFF2-40B4-BE49-F238E27FC236}">
                <a16:creationId xmlns:a16="http://schemas.microsoft.com/office/drawing/2014/main" id="{11B4CC93-7C73-9F08-4057-6E41264F8E45}"/>
              </a:ext>
            </a:extLst>
          </p:cNvPr>
          <p:cNvSpPr txBox="1">
            <a:spLocks/>
          </p:cNvSpPr>
          <p:nvPr/>
        </p:nvSpPr>
        <p:spPr>
          <a:xfrm>
            <a:off x="727620" y="63761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rPr lang="en-US" dirty="0"/>
              <a:t>System </a:t>
            </a:r>
            <a:r>
              <a:rPr lang="en-US" dirty="0">
                <a:solidFill>
                  <a:schemeClr val="tx1"/>
                </a:solidFill>
              </a:rPr>
              <a:t>Overview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000" y="706138"/>
            <a:ext cx="7704000" cy="433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9F5D01-5645-67F4-65FB-5BDCF229A95C}"/>
              </a:ext>
            </a:extLst>
          </p:cNvPr>
          <p:cNvSpPr txBox="1"/>
          <p:nvPr/>
        </p:nvSpPr>
        <p:spPr>
          <a:xfrm>
            <a:off x="2590800" y="125222"/>
            <a:ext cx="3962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e-Desk Home Page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2272979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6155752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4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000" y="706138"/>
            <a:ext cx="7704000" cy="433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9F5D01-5645-67F4-65FB-5BDCF229A95C}"/>
              </a:ext>
            </a:extLst>
          </p:cNvPr>
          <p:cNvSpPr txBox="1"/>
          <p:nvPr/>
        </p:nvSpPr>
        <p:spPr>
          <a:xfrm>
            <a:off x="2590800" y="125222"/>
            <a:ext cx="3962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e-Desk Login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2684459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5751892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796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000" y="706138"/>
            <a:ext cx="7704000" cy="43335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2669219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5767132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46E9D96-AA56-D9FA-48E2-1294798F92EA}"/>
              </a:ext>
            </a:extLst>
          </p:cNvPr>
          <p:cNvSpPr txBox="1"/>
          <p:nvPr/>
        </p:nvSpPr>
        <p:spPr>
          <a:xfrm>
            <a:off x="3390900" y="125222"/>
            <a:ext cx="2362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Create a User</a:t>
            </a:r>
          </a:p>
        </p:txBody>
      </p:sp>
    </p:spTree>
    <p:extLst>
      <p:ext uri="{BB962C8B-B14F-4D97-AF65-F5344CB8AC3E}">
        <p14:creationId xmlns:p14="http://schemas.microsoft.com/office/powerpoint/2010/main" val="1174517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000" y="706138"/>
            <a:ext cx="7704000" cy="433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9F5D01-5645-67F4-65FB-5BDCF229A95C}"/>
              </a:ext>
            </a:extLst>
          </p:cNvPr>
          <p:cNvSpPr txBox="1"/>
          <p:nvPr/>
        </p:nvSpPr>
        <p:spPr>
          <a:xfrm>
            <a:off x="3473450" y="125222"/>
            <a:ext cx="21971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Home (User)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2754944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5681407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7896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000" y="706138"/>
            <a:ext cx="7704000" cy="43335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496249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7940102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7FC1DDE-A48F-EFBE-A29D-B9C47915CA2B}"/>
              </a:ext>
            </a:extLst>
          </p:cNvPr>
          <p:cNvSpPr txBox="1"/>
          <p:nvPr/>
        </p:nvSpPr>
        <p:spPr>
          <a:xfrm>
            <a:off x="1193800" y="125222"/>
            <a:ext cx="6756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Submit Grievances / Requests / Applications</a:t>
            </a:r>
          </a:p>
        </p:txBody>
      </p:sp>
    </p:spTree>
    <p:extLst>
      <p:ext uri="{BB962C8B-B14F-4D97-AF65-F5344CB8AC3E}">
        <p14:creationId xmlns:p14="http://schemas.microsoft.com/office/powerpoint/2010/main" val="3610372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EBD6-AC9E-C890-0CEB-07AC824F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926ED7F-6A5A-4090-E5DB-852729841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BE7EA2-6249-FCCB-559B-3E3C0AC103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000" y="706138"/>
            <a:ext cx="7704000" cy="433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9F5D01-5645-67F4-65FB-5BDCF229A95C}"/>
              </a:ext>
            </a:extLst>
          </p:cNvPr>
          <p:cNvSpPr txBox="1"/>
          <p:nvPr/>
        </p:nvSpPr>
        <p:spPr>
          <a:xfrm>
            <a:off x="2590800" y="125222"/>
            <a:ext cx="3962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F Pro Display" panose="00000500000000000000" pitchFamily="50" charset="0"/>
                <a:ea typeface="SF Pro Display" panose="00000500000000000000" pitchFamily="50" charset="0"/>
              </a:rPr>
              <a:t>Dashboard (User)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A35AA-8F5D-B5CF-1E6B-E79A210A25DF}"/>
              </a:ext>
            </a:extLst>
          </p:cNvPr>
          <p:cNvCxnSpPr>
            <a:cxnSpLocks/>
          </p:cNvCxnSpPr>
          <p:nvPr/>
        </p:nvCxnSpPr>
        <p:spPr>
          <a:xfrm flipH="1">
            <a:off x="2375849" y="400579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895715-2382-5543-8BAB-E9FFB0A8893C}"/>
              </a:ext>
            </a:extLst>
          </p:cNvPr>
          <p:cNvCxnSpPr>
            <a:cxnSpLocks/>
          </p:cNvCxnSpPr>
          <p:nvPr/>
        </p:nvCxnSpPr>
        <p:spPr>
          <a:xfrm flipH="1">
            <a:off x="6060502" y="399554"/>
            <a:ext cx="707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9865623"/>
      </p:ext>
    </p:extLst>
  </p:cSld>
  <p:clrMapOvr>
    <a:masterClrMapping/>
  </p:clrMapOvr>
</p:sld>
</file>

<file path=ppt/theme/theme1.xml><?xml version="1.0" encoding="utf-8"?>
<a:theme xmlns:a="http://schemas.openxmlformats.org/drawingml/2006/main" name="Introduction to Coding Workshop by Slidesgo">
  <a:themeElements>
    <a:clrScheme name="Simple Light">
      <a:dk1>
        <a:srgbClr val="1D1D1D"/>
      </a:dk1>
      <a:lt1>
        <a:srgbClr val="F5F8FF"/>
      </a:lt1>
      <a:dk2>
        <a:srgbClr val="0C0A9E"/>
      </a:dk2>
      <a:lt2>
        <a:srgbClr val="EB9109"/>
      </a:lt2>
      <a:accent1>
        <a:srgbClr val="8208D5"/>
      </a:accent1>
      <a:accent2>
        <a:srgbClr val="BFBE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2156</TotalTime>
  <Words>222</Words>
  <Application>Microsoft Office PowerPoint</Application>
  <PresentationFormat>On-screen Show (16:9)</PresentationFormat>
  <Paragraphs>74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Poppins</vt:lpstr>
      <vt:lpstr>SF Pro Display</vt:lpstr>
      <vt:lpstr>IBM Plex Mono</vt:lpstr>
      <vt:lpstr>Introduction to Coding Workshop by Slidesgo</vt:lpstr>
      <vt:lpstr>e-Desk</vt:lpstr>
      <vt:lpstr>Current Problems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Business Plan</vt:lpstr>
      <vt:lpstr>PowerPoint Presentation</vt:lpstr>
      <vt:lpstr>Team Prefetch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e-Desk</dc:title>
  <dc:creator>Rhythm</dc:creator>
  <cp:lastModifiedBy>Nishat Mahmud</cp:lastModifiedBy>
  <cp:revision>132</cp:revision>
  <dcterms:modified xsi:type="dcterms:W3CDTF">2023-11-05T04:53:42Z</dcterms:modified>
</cp:coreProperties>
</file>